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256" r:id="rId2"/>
    <p:sldId id="286" r:id="rId3"/>
    <p:sldId id="257" r:id="rId4"/>
    <p:sldId id="258" r:id="rId5"/>
    <p:sldId id="28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88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89" r:id="rId24"/>
    <p:sldId id="275" r:id="rId25"/>
    <p:sldId id="276" r:id="rId26"/>
    <p:sldId id="277" r:id="rId27"/>
    <p:sldId id="278" r:id="rId28"/>
    <p:sldId id="279" r:id="rId29"/>
    <p:sldId id="290" r:id="rId30"/>
    <p:sldId id="280" r:id="rId31"/>
    <p:sldId id="281" r:id="rId32"/>
    <p:sldId id="282" r:id="rId33"/>
    <p:sldId id="283" r:id="rId34"/>
    <p:sldId id="291" r:id="rId35"/>
    <p:sldId id="284" r:id="rId36"/>
    <p:sldId id="285" r:id="rId37"/>
  </p:sldIdLst>
  <p:sldSz cx="19010313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4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64" autoAdjust="0"/>
  </p:normalViewPr>
  <p:slideViewPr>
    <p:cSldViewPr>
      <p:cViewPr varScale="1">
        <p:scale>
          <a:sx n="30" d="100"/>
          <a:sy n="30" d="100"/>
        </p:scale>
        <p:origin x="114" y="906"/>
      </p:cViewPr>
      <p:guideLst>
        <p:guide orient="horz" pos="2880"/>
        <p:guide pos="54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7BC1CC-03BD-4C8F-A74C-1D5552E77BB5}" type="datetimeFigureOut">
              <a:rPr lang="es-ES" smtClean="0"/>
              <a:t>27/06/2024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A1D0A-787A-4004-BDAE-C1E70BFF3F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963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A1D0A-787A-4004-BDAE-C1E70BFF3FB3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741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A1D0A-787A-4004-BDAE-C1E70BFF3FB3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5095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26970" y="3314954"/>
            <a:ext cx="161723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853943" y="5988304"/>
            <a:ext cx="1331840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Modulo</a:t>
            </a:r>
            <a:r>
              <a:rPr lang="es-ES" spc="-20" dirty="0"/>
              <a:t> </a:t>
            </a:r>
            <a:r>
              <a:rPr lang="es-ES" dirty="0"/>
              <a:t>III.</a:t>
            </a:r>
            <a:r>
              <a:rPr lang="es-ES" spc="-5" dirty="0"/>
              <a:t> </a:t>
            </a:r>
            <a:r>
              <a:rPr lang="es-ES" dirty="0"/>
              <a:t>Curso</a:t>
            </a:r>
            <a:r>
              <a:rPr lang="es-ES" spc="-15" dirty="0"/>
              <a:t> </a:t>
            </a:r>
            <a:r>
              <a:rPr lang="es-ES" dirty="0"/>
              <a:t>Posgrado:</a:t>
            </a:r>
            <a:r>
              <a:rPr lang="es-ES" spc="-20" dirty="0"/>
              <a:t> </a:t>
            </a:r>
            <a:r>
              <a:rPr lang="es-ES" dirty="0"/>
              <a:t>Análisis</a:t>
            </a:r>
            <a:r>
              <a:rPr lang="es-ES" spc="-25" dirty="0"/>
              <a:t> </a:t>
            </a:r>
            <a:r>
              <a:rPr lang="es-ES" dirty="0"/>
              <a:t>de</a:t>
            </a:r>
            <a:r>
              <a:rPr lang="es-ES" spc="-10" dirty="0"/>
              <a:t> Funcionamiento</a:t>
            </a:r>
            <a:r>
              <a:rPr lang="es-ES" spc="-15" dirty="0"/>
              <a:t> </a:t>
            </a:r>
            <a:r>
              <a:rPr lang="es-ES" dirty="0"/>
              <a:t>de</a:t>
            </a:r>
            <a:r>
              <a:rPr lang="es-ES" spc="-10" dirty="0"/>
              <a:t> </a:t>
            </a:r>
            <a:r>
              <a:rPr lang="es-ES" dirty="0"/>
              <a:t>Sistemas</a:t>
            </a:r>
            <a:r>
              <a:rPr lang="es-ES" spc="-20" dirty="0"/>
              <a:t> </a:t>
            </a:r>
            <a:r>
              <a:rPr lang="es-ES" spc="-10" dirty="0"/>
              <a:t>Eléctricos</a:t>
            </a:r>
          </a:p>
          <a:p>
            <a:pPr marL="12700">
              <a:spcBef>
                <a:spcPts val="20"/>
              </a:spcBef>
            </a:pPr>
            <a:r>
              <a:rPr lang="es-ES" dirty="0"/>
              <a:t>Autor:</a:t>
            </a:r>
            <a:r>
              <a:rPr lang="es-ES" spc="-25" dirty="0"/>
              <a:t> </a:t>
            </a:r>
            <a:r>
              <a:rPr lang="es-ES" dirty="0"/>
              <a:t>Ing.</a:t>
            </a:r>
            <a:r>
              <a:rPr lang="es-ES" spc="-25" dirty="0"/>
              <a:t> </a:t>
            </a:r>
            <a:r>
              <a:rPr lang="es-ES" dirty="0"/>
              <a:t>María</a:t>
            </a:r>
            <a:r>
              <a:rPr lang="es-ES" spc="-20" dirty="0"/>
              <a:t> </a:t>
            </a:r>
            <a:r>
              <a:rPr lang="es-ES" dirty="0"/>
              <a:t>del</a:t>
            </a:r>
            <a:r>
              <a:rPr lang="es-ES" spc="-25" dirty="0"/>
              <a:t> </a:t>
            </a:r>
            <a:r>
              <a:rPr lang="es-ES" dirty="0"/>
              <a:t>Carmen</a:t>
            </a:r>
            <a:r>
              <a:rPr lang="es-ES" spc="-20" dirty="0"/>
              <a:t> </a:t>
            </a:r>
            <a:r>
              <a:rPr lang="es-ES" spc="-10" dirty="0"/>
              <a:t>Giménez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Tema</a:t>
            </a:r>
            <a:r>
              <a:rPr lang="es-ES" spc="-20" dirty="0"/>
              <a:t> </a:t>
            </a:r>
            <a:r>
              <a:rPr lang="es-ES" dirty="0"/>
              <a:t>3:</a:t>
            </a:r>
            <a:r>
              <a:rPr lang="es-ES" spc="-20" dirty="0"/>
              <a:t> </a:t>
            </a:r>
            <a:r>
              <a:rPr lang="es-ES" dirty="0"/>
              <a:t>CONCEPTOS</a:t>
            </a:r>
            <a:r>
              <a:rPr lang="es-ES" spc="-25" dirty="0"/>
              <a:t> </a:t>
            </a:r>
            <a:r>
              <a:rPr lang="es-ES" dirty="0"/>
              <a:t>BASICOS</a:t>
            </a:r>
            <a:r>
              <a:rPr lang="es-ES" spc="-25" dirty="0"/>
              <a:t> </a:t>
            </a:r>
            <a:r>
              <a:rPr lang="es-ES" dirty="0"/>
              <a:t>Y</a:t>
            </a:r>
            <a:r>
              <a:rPr lang="es-ES" spc="-25" dirty="0"/>
              <a:t> </a:t>
            </a:r>
            <a:r>
              <a:rPr lang="es-ES" dirty="0"/>
              <a:t>METODOS</a:t>
            </a:r>
            <a:r>
              <a:rPr lang="es-ES" spc="-25" dirty="0"/>
              <a:t> </a:t>
            </a:r>
            <a:r>
              <a:rPr lang="es-ES" dirty="0"/>
              <a:t>PARA</a:t>
            </a:r>
            <a:r>
              <a:rPr lang="es-ES" spc="-25" dirty="0"/>
              <a:t> </a:t>
            </a:r>
            <a:r>
              <a:rPr lang="es-ES" dirty="0"/>
              <a:t>EL</a:t>
            </a:r>
            <a:r>
              <a:rPr lang="es-ES" spc="-25" dirty="0"/>
              <a:t> </a:t>
            </a:r>
            <a:r>
              <a:rPr lang="es-ES" dirty="0"/>
              <a:t>CALCULO</a:t>
            </a:r>
            <a:r>
              <a:rPr lang="es-ES" spc="-25" dirty="0"/>
              <a:t> </a:t>
            </a:r>
            <a:r>
              <a:rPr lang="es-ES" dirty="0"/>
              <a:t>DE</a:t>
            </a:r>
            <a:r>
              <a:rPr lang="es-ES" spc="-15" dirty="0"/>
              <a:t> </a:t>
            </a:r>
            <a:r>
              <a:rPr lang="es-ES" dirty="0"/>
              <a:t>ESTABILIDAD</a:t>
            </a:r>
            <a:r>
              <a:rPr lang="es-ES" spc="-30" dirty="0"/>
              <a:t> </a:t>
            </a:r>
            <a:r>
              <a:rPr lang="es-ES" dirty="0"/>
              <a:t>DE</a:t>
            </a:r>
            <a:r>
              <a:rPr lang="es-ES" spc="-30" dirty="0"/>
              <a:t> </a:t>
            </a:r>
            <a:r>
              <a:rPr lang="es-ES" dirty="0"/>
              <a:t>ESTADO</a:t>
            </a:r>
            <a:r>
              <a:rPr lang="es-ES" spc="-10" dirty="0"/>
              <a:t> ESTACIONARIO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Página</a:t>
            </a:r>
            <a:r>
              <a:rPr lang="es-ES" spc="-10" dirty="0"/>
              <a:t> </a:t>
            </a:r>
            <a:fld id="{81D60167-4931-47E6-BA6A-407CBD079E47}" type="slidenum">
              <a:rPr spc="-25" smtClean="0"/>
              <a:pPr marL="12700">
                <a:lnSpc>
                  <a:spcPts val="1045"/>
                </a:lnSpc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Modulo</a:t>
            </a:r>
            <a:r>
              <a:rPr lang="es-ES" spc="-20" dirty="0"/>
              <a:t> </a:t>
            </a:r>
            <a:r>
              <a:rPr lang="es-ES" dirty="0"/>
              <a:t>III.</a:t>
            </a:r>
            <a:r>
              <a:rPr lang="es-ES" spc="-5" dirty="0"/>
              <a:t> </a:t>
            </a:r>
            <a:r>
              <a:rPr lang="es-ES" dirty="0"/>
              <a:t>Curso</a:t>
            </a:r>
            <a:r>
              <a:rPr lang="es-ES" spc="-15" dirty="0"/>
              <a:t> </a:t>
            </a:r>
            <a:r>
              <a:rPr lang="es-ES" dirty="0"/>
              <a:t>Posgrado:</a:t>
            </a:r>
            <a:r>
              <a:rPr lang="es-ES" spc="-20" dirty="0"/>
              <a:t> </a:t>
            </a:r>
            <a:r>
              <a:rPr lang="es-ES" dirty="0"/>
              <a:t>Análisis</a:t>
            </a:r>
            <a:r>
              <a:rPr lang="es-ES" spc="-25" dirty="0"/>
              <a:t> </a:t>
            </a:r>
            <a:r>
              <a:rPr lang="es-ES" dirty="0"/>
              <a:t>de</a:t>
            </a:r>
            <a:r>
              <a:rPr lang="es-ES" spc="-10" dirty="0"/>
              <a:t> Funcionamiento</a:t>
            </a:r>
            <a:r>
              <a:rPr lang="es-ES" spc="-15" dirty="0"/>
              <a:t> </a:t>
            </a:r>
            <a:r>
              <a:rPr lang="es-ES" dirty="0"/>
              <a:t>de</a:t>
            </a:r>
            <a:r>
              <a:rPr lang="es-ES" spc="-10" dirty="0"/>
              <a:t> </a:t>
            </a:r>
            <a:r>
              <a:rPr lang="es-ES" dirty="0"/>
              <a:t>Sistemas</a:t>
            </a:r>
            <a:r>
              <a:rPr lang="es-ES" spc="-20" dirty="0"/>
              <a:t> </a:t>
            </a:r>
            <a:r>
              <a:rPr lang="es-ES" spc="-10" dirty="0"/>
              <a:t>Eléctricos</a:t>
            </a:r>
          </a:p>
          <a:p>
            <a:pPr marL="12700">
              <a:spcBef>
                <a:spcPts val="20"/>
              </a:spcBef>
            </a:pPr>
            <a:r>
              <a:rPr lang="es-ES" dirty="0"/>
              <a:t>Autor:</a:t>
            </a:r>
            <a:r>
              <a:rPr lang="es-ES" spc="-25" dirty="0"/>
              <a:t> </a:t>
            </a:r>
            <a:r>
              <a:rPr lang="es-ES" dirty="0"/>
              <a:t>Ing.</a:t>
            </a:r>
            <a:r>
              <a:rPr lang="es-ES" spc="-25" dirty="0"/>
              <a:t> </a:t>
            </a:r>
            <a:r>
              <a:rPr lang="es-ES" dirty="0"/>
              <a:t>María</a:t>
            </a:r>
            <a:r>
              <a:rPr lang="es-ES" spc="-20" dirty="0"/>
              <a:t> </a:t>
            </a:r>
            <a:r>
              <a:rPr lang="es-ES" dirty="0"/>
              <a:t>del</a:t>
            </a:r>
            <a:r>
              <a:rPr lang="es-ES" spc="-25" dirty="0"/>
              <a:t> </a:t>
            </a:r>
            <a:r>
              <a:rPr lang="es-ES" dirty="0"/>
              <a:t>Carmen</a:t>
            </a:r>
            <a:r>
              <a:rPr lang="es-ES" spc="-20" dirty="0"/>
              <a:t> </a:t>
            </a:r>
            <a:r>
              <a:rPr lang="es-ES" spc="-10" dirty="0"/>
              <a:t>Giménez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Tema</a:t>
            </a:r>
            <a:r>
              <a:rPr lang="es-ES" spc="-20" dirty="0"/>
              <a:t> </a:t>
            </a:r>
            <a:r>
              <a:rPr lang="es-ES" dirty="0"/>
              <a:t>3:</a:t>
            </a:r>
            <a:r>
              <a:rPr lang="es-ES" spc="-20" dirty="0"/>
              <a:t> </a:t>
            </a:r>
            <a:r>
              <a:rPr lang="es-ES" dirty="0"/>
              <a:t>CONCEPTOS</a:t>
            </a:r>
            <a:r>
              <a:rPr lang="es-ES" spc="-25" dirty="0"/>
              <a:t> </a:t>
            </a:r>
            <a:r>
              <a:rPr lang="es-ES" dirty="0"/>
              <a:t>BASICOS</a:t>
            </a:r>
            <a:r>
              <a:rPr lang="es-ES" spc="-25" dirty="0"/>
              <a:t> </a:t>
            </a:r>
            <a:r>
              <a:rPr lang="es-ES" dirty="0"/>
              <a:t>Y</a:t>
            </a:r>
            <a:r>
              <a:rPr lang="es-ES" spc="-25" dirty="0"/>
              <a:t> </a:t>
            </a:r>
            <a:r>
              <a:rPr lang="es-ES" dirty="0"/>
              <a:t>METODOS</a:t>
            </a:r>
            <a:r>
              <a:rPr lang="es-ES" spc="-25" dirty="0"/>
              <a:t> </a:t>
            </a:r>
            <a:r>
              <a:rPr lang="es-ES" dirty="0"/>
              <a:t>PARA</a:t>
            </a:r>
            <a:r>
              <a:rPr lang="es-ES" spc="-25" dirty="0"/>
              <a:t> </a:t>
            </a:r>
            <a:r>
              <a:rPr lang="es-ES" dirty="0"/>
              <a:t>EL</a:t>
            </a:r>
            <a:r>
              <a:rPr lang="es-ES" spc="-25" dirty="0"/>
              <a:t> </a:t>
            </a:r>
            <a:r>
              <a:rPr lang="es-ES" dirty="0"/>
              <a:t>CALCULO</a:t>
            </a:r>
            <a:r>
              <a:rPr lang="es-ES" spc="-25" dirty="0"/>
              <a:t> </a:t>
            </a:r>
            <a:r>
              <a:rPr lang="es-ES" dirty="0"/>
              <a:t>DE</a:t>
            </a:r>
            <a:r>
              <a:rPr lang="es-ES" spc="-15" dirty="0"/>
              <a:t> </a:t>
            </a:r>
            <a:r>
              <a:rPr lang="es-ES" dirty="0"/>
              <a:t>ESTABILIDAD</a:t>
            </a:r>
            <a:r>
              <a:rPr lang="es-ES" spc="-30" dirty="0"/>
              <a:t> </a:t>
            </a:r>
            <a:r>
              <a:rPr lang="es-ES" dirty="0"/>
              <a:t>DE</a:t>
            </a:r>
            <a:r>
              <a:rPr lang="es-ES" spc="-30" dirty="0"/>
              <a:t> </a:t>
            </a:r>
            <a:r>
              <a:rPr lang="es-ES" dirty="0"/>
              <a:t>ESTADO</a:t>
            </a:r>
            <a:r>
              <a:rPr lang="es-ES" spc="-10" dirty="0"/>
              <a:t> ESTACIONARIO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Página</a:t>
            </a:r>
            <a:r>
              <a:rPr lang="es-ES" spc="-10" dirty="0"/>
              <a:t> </a:t>
            </a:r>
            <a:fld id="{81D60167-4931-47E6-BA6A-407CBD079E47}" type="slidenum">
              <a:rPr spc="-25" smtClean="0"/>
              <a:pPr marL="12700">
                <a:lnSpc>
                  <a:spcPts val="1045"/>
                </a:lnSpc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51315" y="2459482"/>
            <a:ext cx="8276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798538" y="2459482"/>
            <a:ext cx="8276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Modulo</a:t>
            </a:r>
            <a:r>
              <a:rPr lang="es-ES" spc="-20" dirty="0"/>
              <a:t> </a:t>
            </a:r>
            <a:r>
              <a:rPr lang="es-ES" dirty="0"/>
              <a:t>III.</a:t>
            </a:r>
            <a:r>
              <a:rPr lang="es-ES" spc="-5" dirty="0"/>
              <a:t> </a:t>
            </a:r>
            <a:r>
              <a:rPr lang="es-ES" dirty="0"/>
              <a:t>Curso</a:t>
            </a:r>
            <a:r>
              <a:rPr lang="es-ES" spc="-15" dirty="0"/>
              <a:t> </a:t>
            </a:r>
            <a:r>
              <a:rPr lang="es-ES" dirty="0"/>
              <a:t>Posgrado:</a:t>
            </a:r>
            <a:r>
              <a:rPr lang="es-ES" spc="-20" dirty="0"/>
              <a:t> </a:t>
            </a:r>
            <a:r>
              <a:rPr lang="es-ES" dirty="0"/>
              <a:t>Análisis</a:t>
            </a:r>
            <a:r>
              <a:rPr lang="es-ES" spc="-25" dirty="0"/>
              <a:t> </a:t>
            </a:r>
            <a:r>
              <a:rPr lang="es-ES" dirty="0"/>
              <a:t>de</a:t>
            </a:r>
            <a:r>
              <a:rPr lang="es-ES" spc="-10" dirty="0"/>
              <a:t> Funcionamiento</a:t>
            </a:r>
            <a:r>
              <a:rPr lang="es-ES" spc="-15" dirty="0"/>
              <a:t> </a:t>
            </a:r>
            <a:r>
              <a:rPr lang="es-ES" dirty="0"/>
              <a:t>de</a:t>
            </a:r>
            <a:r>
              <a:rPr lang="es-ES" spc="-10" dirty="0"/>
              <a:t> </a:t>
            </a:r>
            <a:r>
              <a:rPr lang="es-ES" dirty="0"/>
              <a:t>Sistemas</a:t>
            </a:r>
            <a:r>
              <a:rPr lang="es-ES" spc="-20" dirty="0"/>
              <a:t> </a:t>
            </a:r>
            <a:r>
              <a:rPr lang="es-ES" spc="-10" dirty="0"/>
              <a:t>Eléctricos</a:t>
            </a:r>
          </a:p>
          <a:p>
            <a:pPr marL="12700">
              <a:spcBef>
                <a:spcPts val="20"/>
              </a:spcBef>
            </a:pPr>
            <a:r>
              <a:rPr lang="es-ES" dirty="0"/>
              <a:t>Autor:</a:t>
            </a:r>
            <a:r>
              <a:rPr lang="es-ES" spc="-25" dirty="0"/>
              <a:t> </a:t>
            </a:r>
            <a:r>
              <a:rPr lang="es-ES" dirty="0"/>
              <a:t>Ing.</a:t>
            </a:r>
            <a:r>
              <a:rPr lang="es-ES" spc="-25" dirty="0"/>
              <a:t> </a:t>
            </a:r>
            <a:r>
              <a:rPr lang="es-ES" dirty="0"/>
              <a:t>María</a:t>
            </a:r>
            <a:r>
              <a:rPr lang="es-ES" spc="-20" dirty="0"/>
              <a:t> </a:t>
            </a:r>
            <a:r>
              <a:rPr lang="es-ES" dirty="0"/>
              <a:t>del</a:t>
            </a:r>
            <a:r>
              <a:rPr lang="es-ES" spc="-25" dirty="0"/>
              <a:t> </a:t>
            </a:r>
            <a:r>
              <a:rPr lang="es-ES" dirty="0"/>
              <a:t>Carmen</a:t>
            </a:r>
            <a:r>
              <a:rPr lang="es-ES" spc="-20" dirty="0"/>
              <a:t> </a:t>
            </a:r>
            <a:r>
              <a:rPr lang="es-ES" spc="-10" dirty="0"/>
              <a:t>Giménez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Tema</a:t>
            </a:r>
            <a:r>
              <a:rPr lang="es-ES" spc="-20" dirty="0"/>
              <a:t> </a:t>
            </a:r>
            <a:r>
              <a:rPr lang="es-ES" dirty="0"/>
              <a:t>3:</a:t>
            </a:r>
            <a:r>
              <a:rPr lang="es-ES" spc="-20" dirty="0"/>
              <a:t> </a:t>
            </a:r>
            <a:r>
              <a:rPr lang="es-ES" dirty="0"/>
              <a:t>CONCEPTOS</a:t>
            </a:r>
            <a:r>
              <a:rPr lang="es-ES" spc="-25" dirty="0"/>
              <a:t> </a:t>
            </a:r>
            <a:r>
              <a:rPr lang="es-ES" dirty="0"/>
              <a:t>BASICOS</a:t>
            </a:r>
            <a:r>
              <a:rPr lang="es-ES" spc="-25" dirty="0"/>
              <a:t> </a:t>
            </a:r>
            <a:r>
              <a:rPr lang="es-ES" dirty="0"/>
              <a:t>Y</a:t>
            </a:r>
            <a:r>
              <a:rPr lang="es-ES" spc="-25" dirty="0"/>
              <a:t> </a:t>
            </a:r>
            <a:r>
              <a:rPr lang="es-ES" dirty="0"/>
              <a:t>METODOS</a:t>
            </a:r>
            <a:r>
              <a:rPr lang="es-ES" spc="-25" dirty="0"/>
              <a:t> </a:t>
            </a:r>
            <a:r>
              <a:rPr lang="es-ES" dirty="0"/>
              <a:t>PARA</a:t>
            </a:r>
            <a:r>
              <a:rPr lang="es-ES" spc="-25" dirty="0"/>
              <a:t> </a:t>
            </a:r>
            <a:r>
              <a:rPr lang="es-ES" dirty="0"/>
              <a:t>EL</a:t>
            </a:r>
            <a:r>
              <a:rPr lang="es-ES" spc="-25" dirty="0"/>
              <a:t> </a:t>
            </a:r>
            <a:r>
              <a:rPr lang="es-ES" dirty="0"/>
              <a:t>CALCULO</a:t>
            </a:r>
            <a:r>
              <a:rPr lang="es-ES" spc="-25" dirty="0"/>
              <a:t> </a:t>
            </a:r>
            <a:r>
              <a:rPr lang="es-ES" dirty="0"/>
              <a:t>DE</a:t>
            </a:r>
            <a:r>
              <a:rPr lang="es-ES" spc="-15" dirty="0"/>
              <a:t> </a:t>
            </a:r>
            <a:r>
              <a:rPr lang="es-ES" dirty="0"/>
              <a:t>ESTABILIDAD</a:t>
            </a:r>
            <a:r>
              <a:rPr lang="es-ES" spc="-30" dirty="0"/>
              <a:t> </a:t>
            </a:r>
            <a:r>
              <a:rPr lang="es-ES" dirty="0"/>
              <a:t>DE</a:t>
            </a:r>
            <a:r>
              <a:rPr lang="es-ES" spc="-30" dirty="0"/>
              <a:t> </a:t>
            </a:r>
            <a:r>
              <a:rPr lang="es-ES" dirty="0"/>
              <a:t>ESTADO</a:t>
            </a:r>
            <a:r>
              <a:rPr lang="es-ES" spc="-10" dirty="0"/>
              <a:t> ESTACIONARIO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Página</a:t>
            </a:r>
            <a:r>
              <a:rPr lang="es-ES" spc="-10" dirty="0"/>
              <a:t> </a:t>
            </a:r>
            <a:fld id="{81D60167-4931-47E6-BA6A-407CBD079E47}" type="slidenum">
              <a:rPr spc="-25" smtClean="0"/>
              <a:pPr marL="12700">
                <a:lnSpc>
                  <a:spcPts val="1045"/>
                </a:lnSpc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Modulo</a:t>
            </a:r>
            <a:r>
              <a:rPr lang="es-ES" spc="-20" dirty="0"/>
              <a:t> </a:t>
            </a:r>
            <a:r>
              <a:rPr lang="es-ES" dirty="0"/>
              <a:t>III.</a:t>
            </a:r>
            <a:r>
              <a:rPr lang="es-ES" spc="-5" dirty="0"/>
              <a:t> </a:t>
            </a:r>
            <a:r>
              <a:rPr lang="es-ES" dirty="0"/>
              <a:t>Curso</a:t>
            </a:r>
            <a:r>
              <a:rPr lang="es-ES" spc="-15" dirty="0"/>
              <a:t> </a:t>
            </a:r>
            <a:r>
              <a:rPr lang="es-ES" dirty="0"/>
              <a:t>Posgrado:</a:t>
            </a:r>
            <a:r>
              <a:rPr lang="es-ES" spc="-20" dirty="0"/>
              <a:t> </a:t>
            </a:r>
            <a:r>
              <a:rPr lang="es-ES" dirty="0"/>
              <a:t>Análisis</a:t>
            </a:r>
            <a:r>
              <a:rPr lang="es-ES" spc="-25" dirty="0"/>
              <a:t> </a:t>
            </a:r>
            <a:r>
              <a:rPr lang="es-ES" dirty="0"/>
              <a:t>de</a:t>
            </a:r>
            <a:r>
              <a:rPr lang="es-ES" spc="-10" dirty="0"/>
              <a:t> Funcionamiento</a:t>
            </a:r>
            <a:r>
              <a:rPr lang="es-ES" spc="-15" dirty="0"/>
              <a:t> </a:t>
            </a:r>
            <a:r>
              <a:rPr lang="es-ES" dirty="0"/>
              <a:t>de</a:t>
            </a:r>
            <a:r>
              <a:rPr lang="es-ES" spc="-10" dirty="0"/>
              <a:t> </a:t>
            </a:r>
            <a:r>
              <a:rPr lang="es-ES" dirty="0"/>
              <a:t>Sistemas</a:t>
            </a:r>
            <a:r>
              <a:rPr lang="es-ES" spc="-20" dirty="0"/>
              <a:t> </a:t>
            </a:r>
            <a:r>
              <a:rPr lang="es-ES" spc="-10" dirty="0"/>
              <a:t>Eléctricos</a:t>
            </a:r>
          </a:p>
          <a:p>
            <a:pPr marL="12700">
              <a:spcBef>
                <a:spcPts val="20"/>
              </a:spcBef>
            </a:pPr>
            <a:r>
              <a:rPr lang="es-ES" dirty="0"/>
              <a:t>Autor:</a:t>
            </a:r>
            <a:r>
              <a:rPr lang="es-ES" spc="-25" dirty="0"/>
              <a:t> </a:t>
            </a:r>
            <a:r>
              <a:rPr lang="es-ES" dirty="0"/>
              <a:t>Ing.</a:t>
            </a:r>
            <a:r>
              <a:rPr lang="es-ES" spc="-25" dirty="0"/>
              <a:t> </a:t>
            </a:r>
            <a:r>
              <a:rPr lang="es-ES" dirty="0"/>
              <a:t>María</a:t>
            </a:r>
            <a:r>
              <a:rPr lang="es-ES" spc="-20" dirty="0"/>
              <a:t> </a:t>
            </a:r>
            <a:r>
              <a:rPr lang="es-ES" dirty="0"/>
              <a:t>del</a:t>
            </a:r>
            <a:r>
              <a:rPr lang="es-ES" spc="-25" dirty="0"/>
              <a:t> </a:t>
            </a:r>
            <a:r>
              <a:rPr lang="es-ES" dirty="0"/>
              <a:t>Carmen</a:t>
            </a:r>
            <a:r>
              <a:rPr lang="es-ES" spc="-20" dirty="0"/>
              <a:t> </a:t>
            </a:r>
            <a:r>
              <a:rPr lang="es-ES" spc="-10" dirty="0"/>
              <a:t>Giménez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329122" y="9616770"/>
            <a:ext cx="14086802" cy="130036"/>
          </a:xfrm>
        </p:spPr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Tema</a:t>
            </a:r>
            <a:r>
              <a:rPr lang="es-ES" spc="-20" dirty="0"/>
              <a:t> </a:t>
            </a:r>
            <a:r>
              <a:rPr lang="es-ES" dirty="0"/>
              <a:t>3:</a:t>
            </a:r>
            <a:r>
              <a:rPr lang="es-ES" spc="-20" dirty="0"/>
              <a:t> </a:t>
            </a:r>
            <a:r>
              <a:rPr lang="es-ES" dirty="0"/>
              <a:t>CONCEPTOS</a:t>
            </a:r>
            <a:r>
              <a:rPr lang="es-ES" spc="-25" dirty="0"/>
              <a:t> </a:t>
            </a:r>
            <a:r>
              <a:rPr lang="es-ES" dirty="0"/>
              <a:t>BASICOS</a:t>
            </a:r>
            <a:r>
              <a:rPr lang="es-ES" spc="-25" dirty="0"/>
              <a:t> </a:t>
            </a:r>
            <a:r>
              <a:rPr lang="es-ES" dirty="0"/>
              <a:t>Y</a:t>
            </a:r>
            <a:r>
              <a:rPr lang="es-ES" spc="-25" dirty="0"/>
              <a:t> </a:t>
            </a:r>
            <a:r>
              <a:rPr lang="es-ES" dirty="0"/>
              <a:t>METODOS</a:t>
            </a:r>
            <a:r>
              <a:rPr lang="es-ES" spc="-25" dirty="0"/>
              <a:t> </a:t>
            </a:r>
            <a:r>
              <a:rPr lang="es-ES" dirty="0"/>
              <a:t>PARA</a:t>
            </a:r>
            <a:r>
              <a:rPr lang="es-ES" spc="-25" dirty="0"/>
              <a:t> </a:t>
            </a:r>
            <a:r>
              <a:rPr lang="es-ES" dirty="0"/>
              <a:t>EL</a:t>
            </a:r>
            <a:r>
              <a:rPr lang="es-ES" spc="-25" dirty="0"/>
              <a:t> </a:t>
            </a:r>
            <a:r>
              <a:rPr lang="es-ES" dirty="0"/>
              <a:t>CALCULO</a:t>
            </a:r>
            <a:r>
              <a:rPr lang="es-ES" spc="-25" dirty="0"/>
              <a:t> </a:t>
            </a:r>
            <a:r>
              <a:rPr lang="es-ES" dirty="0"/>
              <a:t>DE</a:t>
            </a:r>
            <a:r>
              <a:rPr lang="es-ES" spc="-15" dirty="0"/>
              <a:t> </a:t>
            </a:r>
            <a:r>
              <a:rPr lang="es-ES" dirty="0"/>
              <a:t>ESTABILIDAD</a:t>
            </a:r>
            <a:r>
              <a:rPr lang="es-ES" spc="-30" dirty="0"/>
              <a:t> </a:t>
            </a:r>
            <a:r>
              <a:rPr lang="es-ES" dirty="0"/>
              <a:t>DE</a:t>
            </a:r>
            <a:r>
              <a:rPr lang="es-ES" spc="-30" dirty="0"/>
              <a:t> </a:t>
            </a:r>
            <a:r>
              <a:rPr lang="es-ES" dirty="0"/>
              <a:t>ESTADO</a:t>
            </a:r>
            <a:r>
              <a:rPr lang="es-ES" spc="-10" dirty="0"/>
              <a:t> ESTACIONARIO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Página</a:t>
            </a:r>
            <a:r>
              <a:rPr lang="es-ES" spc="-10" dirty="0"/>
              <a:t> </a:t>
            </a:r>
            <a:fld id="{81D60167-4931-47E6-BA6A-407CBD079E47}" type="slidenum">
              <a:rPr spc="-25" smtClean="0"/>
              <a:pPr marL="12700">
                <a:lnSpc>
                  <a:spcPts val="1045"/>
                </a:lnSpc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Modulo</a:t>
            </a:r>
            <a:r>
              <a:rPr lang="es-ES" spc="-20" dirty="0"/>
              <a:t> </a:t>
            </a:r>
            <a:r>
              <a:rPr lang="es-ES" dirty="0"/>
              <a:t>III.</a:t>
            </a:r>
            <a:r>
              <a:rPr lang="es-ES" spc="-5" dirty="0"/>
              <a:t> </a:t>
            </a:r>
            <a:r>
              <a:rPr lang="es-ES" dirty="0"/>
              <a:t>Curso</a:t>
            </a:r>
            <a:r>
              <a:rPr lang="es-ES" spc="-15" dirty="0"/>
              <a:t> </a:t>
            </a:r>
            <a:r>
              <a:rPr lang="es-ES" dirty="0"/>
              <a:t>Posgrado:</a:t>
            </a:r>
            <a:r>
              <a:rPr lang="es-ES" spc="-20" dirty="0"/>
              <a:t> </a:t>
            </a:r>
            <a:r>
              <a:rPr lang="es-ES" dirty="0"/>
              <a:t>Análisis</a:t>
            </a:r>
            <a:r>
              <a:rPr lang="es-ES" spc="-25" dirty="0"/>
              <a:t> </a:t>
            </a:r>
            <a:r>
              <a:rPr lang="es-ES" dirty="0"/>
              <a:t>de</a:t>
            </a:r>
            <a:r>
              <a:rPr lang="es-ES" spc="-10" dirty="0"/>
              <a:t> Funcionamiento</a:t>
            </a:r>
            <a:r>
              <a:rPr lang="es-ES" spc="-15" dirty="0"/>
              <a:t> </a:t>
            </a:r>
            <a:r>
              <a:rPr lang="es-ES" dirty="0"/>
              <a:t>de</a:t>
            </a:r>
            <a:r>
              <a:rPr lang="es-ES" spc="-10" dirty="0"/>
              <a:t> </a:t>
            </a:r>
            <a:r>
              <a:rPr lang="es-ES" dirty="0"/>
              <a:t>Sistemas</a:t>
            </a:r>
            <a:r>
              <a:rPr lang="es-ES" spc="-20" dirty="0"/>
              <a:t> </a:t>
            </a:r>
            <a:r>
              <a:rPr lang="es-ES" spc="-10" dirty="0"/>
              <a:t>Eléctricos</a:t>
            </a:r>
          </a:p>
          <a:p>
            <a:pPr marL="12700">
              <a:spcBef>
                <a:spcPts val="20"/>
              </a:spcBef>
            </a:pPr>
            <a:r>
              <a:rPr lang="es-ES" dirty="0"/>
              <a:t>Autor:</a:t>
            </a:r>
            <a:r>
              <a:rPr lang="es-ES" spc="-25" dirty="0"/>
              <a:t> </a:t>
            </a:r>
            <a:r>
              <a:rPr lang="es-ES" dirty="0"/>
              <a:t>Ing.</a:t>
            </a:r>
            <a:r>
              <a:rPr lang="es-ES" spc="-25" dirty="0"/>
              <a:t> </a:t>
            </a:r>
            <a:r>
              <a:rPr lang="es-ES" dirty="0"/>
              <a:t>María</a:t>
            </a:r>
            <a:r>
              <a:rPr lang="es-ES" spc="-20" dirty="0"/>
              <a:t> </a:t>
            </a:r>
            <a:r>
              <a:rPr lang="es-ES" dirty="0"/>
              <a:t>del</a:t>
            </a:r>
            <a:r>
              <a:rPr lang="es-ES" spc="-25" dirty="0"/>
              <a:t> </a:t>
            </a:r>
            <a:r>
              <a:rPr lang="es-ES" dirty="0"/>
              <a:t>Carmen</a:t>
            </a:r>
            <a:r>
              <a:rPr lang="es-ES" spc="-20" dirty="0"/>
              <a:t> </a:t>
            </a:r>
            <a:r>
              <a:rPr lang="es-ES" spc="-10" dirty="0"/>
              <a:t>Giménez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Tema</a:t>
            </a:r>
            <a:r>
              <a:rPr lang="es-ES" spc="-20" dirty="0"/>
              <a:t> </a:t>
            </a:r>
            <a:r>
              <a:rPr lang="es-ES" dirty="0"/>
              <a:t>3:</a:t>
            </a:r>
            <a:r>
              <a:rPr lang="es-ES" spc="-20" dirty="0"/>
              <a:t> </a:t>
            </a:r>
            <a:r>
              <a:rPr lang="es-ES" dirty="0"/>
              <a:t>CONCEPTOS</a:t>
            </a:r>
            <a:r>
              <a:rPr lang="es-ES" spc="-25" dirty="0"/>
              <a:t> </a:t>
            </a:r>
            <a:r>
              <a:rPr lang="es-ES" dirty="0"/>
              <a:t>BASICOS</a:t>
            </a:r>
            <a:r>
              <a:rPr lang="es-ES" spc="-25" dirty="0"/>
              <a:t> </a:t>
            </a:r>
            <a:r>
              <a:rPr lang="es-ES" dirty="0"/>
              <a:t>Y</a:t>
            </a:r>
            <a:r>
              <a:rPr lang="es-ES" spc="-25" dirty="0"/>
              <a:t> </a:t>
            </a:r>
            <a:r>
              <a:rPr lang="es-ES" dirty="0"/>
              <a:t>METODOS</a:t>
            </a:r>
            <a:r>
              <a:rPr lang="es-ES" spc="-25" dirty="0"/>
              <a:t> </a:t>
            </a:r>
            <a:r>
              <a:rPr lang="es-ES" dirty="0"/>
              <a:t>PARA</a:t>
            </a:r>
            <a:r>
              <a:rPr lang="es-ES" spc="-25" dirty="0"/>
              <a:t> </a:t>
            </a:r>
            <a:r>
              <a:rPr lang="es-ES" dirty="0"/>
              <a:t>EL</a:t>
            </a:r>
            <a:r>
              <a:rPr lang="es-ES" spc="-25" dirty="0"/>
              <a:t> </a:t>
            </a:r>
            <a:r>
              <a:rPr lang="es-ES" dirty="0"/>
              <a:t>CALCULO</a:t>
            </a:r>
            <a:r>
              <a:rPr lang="es-ES" spc="-25" dirty="0"/>
              <a:t> </a:t>
            </a:r>
            <a:r>
              <a:rPr lang="es-ES" dirty="0"/>
              <a:t>DE</a:t>
            </a:r>
            <a:r>
              <a:rPr lang="es-ES" spc="-15" dirty="0"/>
              <a:t> </a:t>
            </a:r>
            <a:r>
              <a:rPr lang="es-ES" dirty="0"/>
              <a:t>ESTABILIDAD</a:t>
            </a:r>
            <a:r>
              <a:rPr lang="es-ES" spc="-30" dirty="0"/>
              <a:t> </a:t>
            </a:r>
            <a:r>
              <a:rPr lang="es-ES" dirty="0"/>
              <a:t>DE</a:t>
            </a:r>
            <a:r>
              <a:rPr lang="es-ES" spc="-30" dirty="0"/>
              <a:t> </a:t>
            </a:r>
            <a:r>
              <a:rPr lang="es-ES" dirty="0"/>
              <a:t>ESTADO</a:t>
            </a:r>
            <a:r>
              <a:rPr lang="es-ES" spc="-10" dirty="0"/>
              <a:t> ESTACIONARIO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Página</a:t>
            </a:r>
            <a:r>
              <a:rPr lang="es-ES" spc="-10" dirty="0"/>
              <a:t> </a:t>
            </a:r>
            <a:fld id="{81D60167-4931-47E6-BA6A-407CBD079E47}" type="slidenum">
              <a:rPr spc="-25" smtClean="0"/>
              <a:pPr marL="12700">
                <a:lnSpc>
                  <a:spcPts val="1045"/>
                </a:lnSpc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5066" y="9546032"/>
            <a:ext cx="15946298" cy="56515"/>
          </a:xfrm>
          <a:custGeom>
            <a:avLst/>
            <a:gdLst/>
            <a:ahLst/>
            <a:cxnLst/>
            <a:rect l="l" t="t" r="r" b="b"/>
            <a:pathLst>
              <a:path w="6338570" h="56515">
                <a:moveTo>
                  <a:pt x="6338062" y="47244"/>
                </a:moveTo>
                <a:lnTo>
                  <a:pt x="0" y="47244"/>
                </a:lnTo>
                <a:lnTo>
                  <a:pt x="0" y="56388"/>
                </a:lnTo>
                <a:lnTo>
                  <a:pt x="6338062" y="56388"/>
                </a:lnTo>
                <a:lnTo>
                  <a:pt x="6338062" y="47244"/>
                </a:lnTo>
                <a:close/>
              </a:path>
              <a:path w="6338570" h="56515">
                <a:moveTo>
                  <a:pt x="6338062" y="0"/>
                </a:moveTo>
                <a:lnTo>
                  <a:pt x="0" y="0"/>
                </a:lnTo>
                <a:lnTo>
                  <a:pt x="0" y="38100"/>
                </a:lnTo>
                <a:lnTo>
                  <a:pt x="6338062" y="38100"/>
                </a:lnTo>
                <a:lnTo>
                  <a:pt x="6338062" y="0"/>
                </a:lnTo>
                <a:close/>
              </a:path>
            </a:pathLst>
          </a:custGeom>
          <a:solidFill>
            <a:srgbClr val="6123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1315" y="427736"/>
            <a:ext cx="171236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1315" y="2459482"/>
            <a:ext cx="171236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29123" y="9770695"/>
            <a:ext cx="10216046" cy="282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Modulo</a:t>
            </a:r>
            <a:r>
              <a:rPr lang="es-ES" spc="-20" dirty="0"/>
              <a:t> </a:t>
            </a:r>
            <a:r>
              <a:rPr lang="es-ES" dirty="0"/>
              <a:t>III.</a:t>
            </a:r>
            <a:r>
              <a:rPr lang="es-ES" spc="-5" dirty="0"/>
              <a:t> </a:t>
            </a:r>
            <a:r>
              <a:rPr lang="es-ES" dirty="0"/>
              <a:t>Curso</a:t>
            </a:r>
            <a:r>
              <a:rPr lang="es-ES" spc="-15" dirty="0"/>
              <a:t> </a:t>
            </a:r>
            <a:r>
              <a:rPr lang="es-ES" dirty="0"/>
              <a:t>Posgrado:</a:t>
            </a:r>
            <a:r>
              <a:rPr lang="es-ES" spc="-20" dirty="0"/>
              <a:t> </a:t>
            </a:r>
            <a:r>
              <a:rPr lang="es-ES" dirty="0"/>
              <a:t>Análisis</a:t>
            </a:r>
            <a:r>
              <a:rPr lang="es-ES" spc="-25" dirty="0"/>
              <a:t> </a:t>
            </a:r>
            <a:r>
              <a:rPr lang="es-ES" dirty="0"/>
              <a:t>de</a:t>
            </a:r>
            <a:r>
              <a:rPr lang="es-ES" spc="-10" dirty="0"/>
              <a:t> Funcionamiento</a:t>
            </a:r>
            <a:r>
              <a:rPr lang="es-ES" spc="-15" dirty="0"/>
              <a:t> </a:t>
            </a:r>
            <a:r>
              <a:rPr lang="es-ES" dirty="0"/>
              <a:t>de</a:t>
            </a:r>
            <a:r>
              <a:rPr lang="es-ES" spc="-10" dirty="0"/>
              <a:t> </a:t>
            </a:r>
            <a:r>
              <a:rPr lang="es-ES" dirty="0"/>
              <a:t>Sistemas</a:t>
            </a:r>
            <a:r>
              <a:rPr lang="es-ES" spc="-20" dirty="0"/>
              <a:t> </a:t>
            </a:r>
            <a:r>
              <a:rPr lang="es-ES" spc="-10" dirty="0"/>
              <a:t>Eléctricos</a:t>
            </a:r>
          </a:p>
          <a:p>
            <a:pPr marL="12700">
              <a:spcBef>
                <a:spcPts val="20"/>
              </a:spcBef>
            </a:pPr>
            <a:r>
              <a:rPr lang="es-ES" dirty="0"/>
              <a:t>Autor:</a:t>
            </a:r>
            <a:r>
              <a:rPr lang="es-ES" spc="-25" dirty="0"/>
              <a:t> </a:t>
            </a:r>
            <a:r>
              <a:rPr lang="es-ES" dirty="0"/>
              <a:t>Ing.</a:t>
            </a:r>
            <a:r>
              <a:rPr lang="es-ES" spc="-25" dirty="0"/>
              <a:t> </a:t>
            </a:r>
            <a:r>
              <a:rPr lang="es-ES" dirty="0"/>
              <a:t>María</a:t>
            </a:r>
            <a:r>
              <a:rPr lang="es-ES" spc="-20" dirty="0"/>
              <a:t> </a:t>
            </a:r>
            <a:r>
              <a:rPr lang="es-ES" dirty="0"/>
              <a:t>del</a:t>
            </a:r>
            <a:r>
              <a:rPr lang="es-ES" spc="-25" dirty="0"/>
              <a:t> </a:t>
            </a:r>
            <a:r>
              <a:rPr lang="es-ES" dirty="0"/>
              <a:t>Carmen</a:t>
            </a:r>
            <a:r>
              <a:rPr lang="es-ES" spc="-20" dirty="0"/>
              <a:t> </a:t>
            </a:r>
            <a:r>
              <a:rPr lang="es-ES" spc="-10" dirty="0"/>
              <a:t>Giménez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329122" y="9616770"/>
            <a:ext cx="14086802" cy="12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Tema</a:t>
            </a:r>
            <a:r>
              <a:rPr lang="es-ES" spc="-20" dirty="0"/>
              <a:t> </a:t>
            </a:r>
            <a:r>
              <a:rPr lang="es-ES" dirty="0"/>
              <a:t>3:</a:t>
            </a:r>
            <a:r>
              <a:rPr lang="es-ES" spc="-20" dirty="0"/>
              <a:t> </a:t>
            </a:r>
            <a:r>
              <a:rPr lang="es-ES" dirty="0"/>
              <a:t>CONCEPTOS</a:t>
            </a:r>
            <a:r>
              <a:rPr lang="es-ES" spc="-25" dirty="0"/>
              <a:t> </a:t>
            </a:r>
            <a:r>
              <a:rPr lang="es-ES" dirty="0"/>
              <a:t>BASICOS</a:t>
            </a:r>
            <a:r>
              <a:rPr lang="es-ES" spc="-25" dirty="0"/>
              <a:t> </a:t>
            </a:r>
            <a:r>
              <a:rPr lang="es-ES" dirty="0"/>
              <a:t>Y</a:t>
            </a:r>
            <a:r>
              <a:rPr lang="es-ES" spc="-25" dirty="0"/>
              <a:t> </a:t>
            </a:r>
            <a:r>
              <a:rPr lang="es-ES" dirty="0"/>
              <a:t>METODOS</a:t>
            </a:r>
            <a:r>
              <a:rPr lang="es-ES" spc="-25" dirty="0"/>
              <a:t> </a:t>
            </a:r>
            <a:r>
              <a:rPr lang="es-ES" dirty="0"/>
              <a:t>PARA</a:t>
            </a:r>
            <a:r>
              <a:rPr lang="es-ES" spc="-25" dirty="0"/>
              <a:t> </a:t>
            </a:r>
            <a:r>
              <a:rPr lang="es-ES" dirty="0"/>
              <a:t>EL</a:t>
            </a:r>
            <a:r>
              <a:rPr lang="es-ES" spc="-25" dirty="0"/>
              <a:t> </a:t>
            </a:r>
            <a:r>
              <a:rPr lang="es-ES" dirty="0"/>
              <a:t>CALCULO</a:t>
            </a:r>
            <a:r>
              <a:rPr lang="es-ES" spc="-25" dirty="0"/>
              <a:t> </a:t>
            </a:r>
            <a:r>
              <a:rPr lang="es-ES" dirty="0"/>
              <a:t>DE</a:t>
            </a:r>
            <a:r>
              <a:rPr lang="es-ES" spc="-15" dirty="0"/>
              <a:t> </a:t>
            </a:r>
            <a:r>
              <a:rPr lang="es-ES" dirty="0"/>
              <a:t>ESTABILIDAD</a:t>
            </a:r>
            <a:r>
              <a:rPr lang="es-ES" spc="-30" dirty="0"/>
              <a:t> </a:t>
            </a:r>
            <a:r>
              <a:rPr lang="es-ES" dirty="0"/>
              <a:t>DE</a:t>
            </a:r>
            <a:r>
              <a:rPr lang="es-ES" spc="-30" dirty="0"/>
              <a:t> </a:t>
            </a:r>
            <a:r>
              <a:rPr lang="es-ES" dirty="0"/>
              <a:t>ESTADO</a:t>
            </a:r>
            <a:r>
              <a:rPr lang="es-ES" spc="-10" dirty="0"/>
              <a:t> ESTACIONARIO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190638" y="9770694"/>
            <a:ext cx="1418582" cy="1300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dirty="0"/>
              <a:t>Página</a:t>
            </a:r>
            <a:r>
              <a:rPr lang="es-ES" spc="-10" dirty="0"/>
              <a:t> </a:t>
            </a:r>
            <a:fld id="{81D60167-4931-47E6-BA6A-407CBD079E47}" type="slidenum">
              <a:rPr spc="-25" smtClean="0"/>
              <a:pPr marL="12700">
                <a:lnSpc>
                  <a:spcPts val="1045"/>
                </a:lnSpc>
              </a:pPr>
              <a:t>‹Nº›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53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9.jp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g"/><Relationship Id="rId7" Type="http://schemas.openxmlformats.org/officeDocument/2006/relationships/image" Target="../media/image67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2.jpg"/><Relationship Id="rId4" Type="http://schemas.openxmlformats.org/officeDocument/2006/relationships/image" Target="../media/image7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13556" y="546100"/>
            <a:ext cx="17983200" cy="1135567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algn="ctr">
              <a:spcBef>
                <a:spcPts val="215"/>
              </a:spcBef>
            </a:pPr>
            <a:r>
              <a:rPr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CONCEPTOS</a:t>
            </a:r>
            <a:r>
              <a:rPr lang="es-ES" sz="3600" b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BÁSICOS</a:t>
            </a:r>
            <a:r>
              <a:rPr lang="es-ES" sz="3600" b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600" b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METODOS</a:t>
            </a:r>
            <a:r>
              <a:rPr lang="es-ES" sz="3600" b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3600" b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3600" b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CÁLCULO</a:t>
            </a:r>
            <a:r>
              <a:rPr lang="es-ES" sz="3600" b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3600" b="1" spc="-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3600" b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endParaRPr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556" y="1993900"/>
            <a:ext cx="17983200" cy="8483092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436245" lvl="1" indent="-423545" algn="just">
              <a:spcBef>
                <a:spcPts val="630"/>
              </a:spcBef>
              <a:buSzPct val="91666"/>
              <a:buAutoNum type="arabicPeriod"/>
              <a:tabLst>
                <a:tab pos="436245" algn="l"/>
              </a:tabLst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</a:t>
            </a:r>
            <a:r>
              <a:rPr lang="es-ES" sz="2800" b="1" spc="1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s-ES" sz="2800" b="1" spc="1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2800" b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spc="11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spc="11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7705" lvl="2" indent="-337185" algn="just">
              <a:spcBef>
                <a:spcPts val="530"/>
              </a:spcBef>
              <a:buSzPct val="91666"/>
              <a:buAutoNum type="arabicPeriod"/>
              <a:tabLst>
                <a:tab pos="687705" algn="l"/>
              </a:tabLst>
            </a:pP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Pequeñas</a:t>
            </a:r>
            <a:r>
              <a:rPr lang="es-ES"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Perturbaciones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36245" lvl="1" indent="-423545" algn="just">
              <a:spcBef>
                <a:spcPts val="550"/>
              </a:spcBef>
              <a:buSzPct val="91666"/>
              <a:buAutoNum type="arabicPeriod"/>
              <a:tabLst>
                <a:tab pos="436245" algn="l"/>
              </a:tabLst>
            </a:pP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2800" b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s-ES" sz="2800" b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Conceptos</a:t>
            </a:r>
            <a:r>
              <a:rPr lang="es-ES" sz="2800" b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Básicos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7705" marR="666750" lvl="2" indent="-337185" algn="just">
              <a:spcBef>
                <a:spcPts val="625"/>
              </a:spcBef>
              <a:buSzPct val="91666"/>
              <a:buAutoNum type="arabicPeriod"/>
              <a:tabLst>
                <a:tab pos="688975" algn="l"/>
              </a:tabLst>
            </a:pP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Condición</a:t>
            </a:r>
            <a:r>
              <a:rPr lang="es-ES" sz="2800" i="1" spc="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i="1" spc="4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lang="es-ES" sz="2800" i="1" spc="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cumplir</a:t>
            </a:r>
            <a:r>
              <a:rPr lang="es-ES" sz="2800" i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i="1" spc="4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lang="es-ES" sz="2800" i="1" spc="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i="1" spc="1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i="1" spc="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lang="es-ES" sz="2800" i="1" spc="1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considerada</a:t>
            </a:r>
            <a:r>
              <a:rPr lang="es-ES"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i="1" spc="2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7705" lvl="2" indent="-337185" algn="just">
              <a:spcBef>
                <a:spcPts val="505"/>
              </a:spcBef>
              <a:buSzPct val="91666"/>
              <a:buAutoNum type="arabicPeriod"/>
              <a:tabLst>
                <a:tab pos="687705" algn="l"/>
              </a:tabLst>
            </a:pP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lang="es-ES" sz="2800" i="1" spc="2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i="1" spc="2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i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i="1" spc="2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36245" lvl="1" indent="-423545" algn="just">
              <a:spcBef>
                <a:spcPts val="550"/>
              </a:spcBef>
              <a:buSzPct val="91666"/>
              <a:buAutoNum type="arabicPeriod"/>
              <a:tabLst>
                <a:tab pos="436245" algn="l"/>
              </a:tabLst>
            </a:pP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Influencia</a:t>
            </a:r>
            <a:r>
              <a:rPr lang="es-ES" sz="2800" b="1" spc="11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1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Regulación</a:t>
            </a:r>
            <a:r>
              <a:rPr lang="es-ES" sz="2800" b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lang="es-ES" sz="2800" b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1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0520" lvl="1" indent="-337820" algn="just">
              <a:spcBef>
                <a:spcPts val="540"/>
              </a:spcBef>
              <a:buSzPct val="91666"/>
              <a:buAutoNum type="arabicPeriod"/>
              <a:tabLst>
                <a:tab pos="350520" algn="l"/>
              </a:tabLst>
            </a:pP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lang="es-ES" sz="2800" b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2800" b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</a:t>
            </a:r>
            <a:r>
              <a:rPr lang="es-ES" sz="2800" b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spc="1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Artificial.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36245" lvl="1" indent="-423545" algn="just">
              <a:spcBef>
                <a:spcPts val="540"/>
              </a:spcBef>
              <a:buSzPct val="91666"/>
              <a:buAutoNum type="arabicPeriod"/>
              <a:tabLst>
                <a:tab pos="436245" algn="l"/>
              </a:tabLst>
            </a:pP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Influencia</a:t>
            </a:r>
            <a:r>
              <a:rPr lang="es-ES" sz="2800" b="1" spc="11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1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Regulación</a:t>
            </a:r>
            <a:r>
              <a:rPr lang="es-ES" sz="2800" b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spc="1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lang="es-ES" sz="2800" b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1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36245" lvl="1" indent="-423545" algn="just">
              <a:spcBef>
                <a:spcPts val="540"/>
              </a:spcBef>
              <a:buSzPct val="91666"/>
              <a:buAutoNum type="arabicPeriod"/>
              <a:tabLst>
                <a:tab pos="436245" algn="l"/>
              </a:tabLst>
            </a:pP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Comparación</a:t>
            </a:r>
            <a:r>
              <a:rPr lang="es-ES" sz="2800" b="1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b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b="1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Corta</a:t>
            </a:r>
            <a:r>
              <a:rPr lang="es-ES" sz="2800" b="1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Larga</a:t>
            </a:r>
            <a:r>
              <a:rPr lang="es-ES" sz="2800" b="1" spc="-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Distancia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7705" lvl="2" indent="-337185" algn="just">
              <a:spcBef>
                <a:spcPts val="530"/>
              </a:spcBef>
              <a:buSzPct val="91666"/>
              <a:buAutoNum type="arabicPeriod"/>
              <a:tabLst>
                <a:tab pos="687705" algn="l"/>
              </a:tabLst>
            </a:pP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Comparación</a:t>
            </a:r>
            <a:r>
              <a:rPr lang="es-ES" sz="2800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i="1" spc="2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i="1" spc="2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diagramas</a:t>
            </a:r>
            <a:r>
              <a:rPr lang="es-ES" sz="2800" i="1" spc="1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36245" lvl="1" indent="-423545" algn="just">
              <a:spcBef>
                <a:spcPts val="555"/>
              </a:spcBef>
              <a:buSzPct val="91666"/>
              <a:buAutoNum type="arabicPeriod"/>
              <a:tabLst>
                <a:tab pos="436245" algn="l"/>
              </a:tabLst>
            </a:pPr>
            <a:r>
              <a:rPr sz="2800" b="1" spc="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Procedimiento</a:t>
            </a:r>
            <a:r>
              <a:rPr lang="es-ES" sz="2800" b="1" spc="1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spc="1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Cálculo</a:t>
            </a:r>
            <a:r>
              <a:rPr lang="es-ES" sz="2800" b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lang="es-ES" sz="2800" b="1" spc="-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nodales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36245" lvl="1" indent="-423545" algn="just">
              <a:spcBef>
                <a:spcPts val="540"/>
              </a:spcBef>
              <a:buSzPct val="91666"/>
              <a:buAutoNum type="arabicPeriod"/>
              <a:tabLst>
                <a:tab pos="436245" algn="l"/>
              </a:tabLst>
            </a:pPr>
            <a:r>
              <a:rPr sz="2800" b="1" spc="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Consideración</a:t>
            </a:r>
            <a:r>
              <a:rPr lang="es-ES" sz="2800" b="1" spc="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lang="es-ES" sz="2800" b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b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2800" b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distinto</a:t>
            </a:r>
            <a:r>
              <a:rPr lang="es-ES" sz="2800" b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36245" lvl="1" indent="-423545" algn="just">
              <a:spcBef>
                <a:spcPts val="540"/>
              </a:spcBef>
              <a:buSzPct val="91666"/>
              <a:buAutoNum type="arabicPeriod"/>
              <a:tabLst>
                <a:tab pos="436245" algn="l"/>
              </a:tabLst>
            </a:pP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2800" b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lang="es-ES" sz="2800" b="1" spc="-1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36245" lvl="1" indent="-423545" algn="just">
              <a:spcBef>
                <a:spcPts val="540"/>
              </a:spcBef>
              <a:buSzPct val="91666"/>
              <a:buAutoNum type="arabicPeriod"/>
              <a:tabLst>
                <a:tab pos="436245" algn="l"/>
              </a:tabLst>
            </a:pP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lang="es-ES" sz="2800" b="1" spc="2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lang="es-ES" sz="2800" b="1" spc="2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sincrónico</a:t>
            </a:r>
            <a:r>
              <a:rPr lang="es-ES" sz="2800" b="1" spc="2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conectado</a:t>
            </a:r>
            <a:r>
              <a:rPr lang="es-ES" sz="2800" b="1" spc="2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spc="2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spc="-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52805" lvl="2" indent="-502284" algn="just">
              <a:spcBef>
                <a:spcPts val="525"/>
              </a:spcBef>
              <a:buSzPct val="91666"/>
              <a:buAutoNum type="arabicPeriod"/>
              <a:tabLst>
                <a:tab pos="852805" algn="l"/>
              </a:tabLst>
            </a:pP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AISLADA: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52805" lvl="2" indent="-502284" algn="just">
              <a:spcBef>
                <a:spcPts val="540"/>
              </a:spcBef>
              <a:buSzPct val="91666"/>
              <a:buAutoNum type="arabicPeriod"/>
              <a:tabLst>
                <a:tab pos="852805" algn="l"/>
              </a:tabLst>
            </a:pP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i="1" spc="2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INTERCONECTADA: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52805" lvl="2" indent="-502284" algn="just">
              <a:spcBef>
                <a:spcPts val="540"/>
              </a:spcBef>
              <a:buSzPct val="91666"/>
              <a:buAutoNum type="arabicPeriod"/>
              <a:tabLst>
                <a:tab pos="852805" algn="l"/>
              </a:tabLst>
            </a:pP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i="1" spc="1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conectada</a:t>
            </a:r>
            <a:r>
              <a:rPr lang="es-ES" sz="2800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i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i="1" spc="11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i="1" spc="1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RIGIDA</a:t>
            </a:r>
            <a:r>
              <a:rPr lang="es-ES" sz="2800" i="1" spc="1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i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i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i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INFINITA: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65956" y="774700"/>
            <a:ext cx="17983200" cy="2820003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526415" marR="457200" lvl="1" indent="-514350" algn="just">
              <a:spcBef>
                <a:spcPts val="650"/>
              </a:spcBef>
              <a:buSzPct val="91666"/>
              <a:buFont typeface="+mj-lt"/>
              <a:buAutoNum type="arabicPeriod" startAt="11"/>
              <a:tabLst>
                <a:tab pos="436245" algn="l"/>
              </a:tabLst>
            </a:pP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Modificación</a:t>
            </a:r>
            <a:r>
              <a:rPr lang="es-ES" sz="2800" b="1" spc="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spc="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</a:t>
            </a:r>
            <a:r>
              <a:rPr lang="es-ES" sz="2800" b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b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frente</a:t>
            </a:r>
            <a:r>
              <a:rPr lang="es-ES" sz="2800" b="1" spc="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spc="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cambios</a:t>
            </a:r>
            <a:r>
              <a:rPr lang="es-ES" sz="2800" b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lentos</a:t>
            </a:r>
            <a:r>
              <a:rPr lang="es-ES" sz="2800" b="1" spc="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spc="-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pequeños</a:t>
            </a:r>
            <a:r>
              <a:rPr lang="es-ES" sz="2800" b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lang="es-ES" sz="2800" b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marR="173355" lvl="2" indent="-514350" algn="just">
              <a:spcBef>
                <a:spcPts val="590"/>
              </a:spcBef>
              <a:buSzPct val="91666"/>
              <a:buFont typeface="+mj-lt"/>
              <a:buAutoNum type="arabicPeriod"/>
              <a:tabLst>
                <a:tab pos="774065" algn="l"/>
              </a:tabLst>
            </a:pP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Variaciones</a:t>
            </a:r>
            <a:r>
              <a:rPr lang="es-ES" sz="2800" i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i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i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i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impulso</a:t>
            </a:r>
            <a:r>
              <a:rPr lang="es-ES" sz="2800" i="1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i="1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i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i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i="1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i="1" spc="2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lang="es-ES" sz="2800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i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marR="218440" lvl="2" indent="-514350" algn="just">
              <a:spcBef>
                <a:spcPts val="600"/>
              </a:spcBef>
              <a:buSzPct val="91666"/>
              <a:buFont typeface="+mj-lt"/>
              <a:buAutoNum type="arabicPeriod"/>
              <a:tabLst>
                <a:tab pos="774065" algn="l"/>
              </a:tabLst>
            </a:pP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Cambios</a:t>
            </a:r>
            <a:r>
              <a:rPr lang="es-ES" sz="2800" i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i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i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i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i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i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i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impulso</a:t>
            </a:r>
            <a:r>
              <a:rPr lang="es-ES"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i="1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i="1" spc="20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lang="es-ES" sz="2800" i="1" spc="1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i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84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737552" y="1724143"/>
            <a:ext cx="179070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1200" b="1" spc="-25" dirty="0"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8188" y="3674408"/>
            <a:ext cx="17824768" cy="645497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hay</a:t>
            </a:r>
            <a:r>
              <a:rPr lang="es-ES" sz="2800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presentes</a:t>
            </a:r>
            <a:r>
              <a:rPr lang="es-ES" sz="2800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“n”</a:t>
            </a:r>
            <a:r>
              <a:rPr lang="es-ES" sz="2800" b="1" i="1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lang="es-ES" sz="2800" b="1" i="1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sincrónicas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s-ES"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</a:t>
            </a:r>
            <a:r>
              <a:rPr lang="es-ES"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anterior,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cuales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encuentran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acopladas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715" algn="just"/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lang="es-ES" sz="2800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</a:t>
            </a:r>
            <a:r>
              <a:rPr lang="es-ES" sz="2800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spc="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ese,</a:t>
            </a:r>
            <a:r>
              <a:rPr lang="es-ES" sz="2800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lang="es-ES" sz="2800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resuelto</a:t>
            </a:r>
            <a:r>
              <a:rPr lang="es-ES" sz="2800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lang="es-ES" sz="2800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cerrada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lang="es-ES" sz="2800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necesario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recurrir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procedimientos</a:t>
            </a:r>
            <a:r>
              <a:rPr lang="es-ES" sz="2800" spc="2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numéricos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analizar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simplificaciones</a:t>
            </a:r>
            <a:r>
              <a:rPr lang="es-ES" sz="2800" spc="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lang="es-ES" sz="2800" spc="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realizarse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300"/>
              </a:spcBef>
            </a:pP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Pequeñas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Perturbaciones</a:t>
            </a:r>
            <a:endParaRPr lang="es-ES" sz="2800" b="1" i="1" spc="-1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44"/>
              </a:spcBef>
            </a:pP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pequeñas</a:t>
            </a:r>
            <a:r>
              <a:rPr lang="es-ES" sz="2800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perturbaciones</a:t>
            </a:r>
            <a:r>
              <a:rPr lang="es-ES" sz="2800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originadas</a:t>
            </a:r>
            <a:r>
              <a:rPr lang="es-ES"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partir</a:t>
            </a:r>
            <a:r>
              <a:rPr lang="es-ES" sz="28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r>
              <a:rPr lang="es-ES" sz="2800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normal,</a:t>
            </a:r>
            <a:r>
              <a:rPr lang="es-ES" sz="28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r>
              <a:rPr lang="es-ES" sz="2800" spc="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lang="es-ES" sz="2800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linealizada</a:t>
            </a:r>
            <a:r>
              <a:rPr lang="es-ES" sz="2800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cercanías</a:t>
            </a:r>
            <a:r>
              <a:rPr lang="es-ES" sz="28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prefalla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715" algn="just">
              <a:spcBef>
                <a:spcPts val="925"/>
              </a:spcBef>
            </a:pP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lang="es-ES" sz="2800" spc="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</a:t>
            </a:r>
            <a:r>
              <a:rPr lang="es-ES" sz="2800" spc="4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tratará</a:t>
            </a:r>
            <a:r>
              <a:rPr lang="es-ES" sz="2800" spc="3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fundamentalmente</a:t>
            </a:r>
            <a:r>
              <a:rPr lang="es-ES" sz="2800" spc="40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3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</a:t>
            </a:r>
            <a:r>
              <a:rPr lang="es-ES" sz="2800" spc="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denominado</a:t>
            </a:r>
            <a:r>
              <a:rPr lang="es-ES" sz="2800" spc="3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spc="2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25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consistente</a:t>
            </a:r>
            <a:r>
              <a:rPr lang="es-ES" sz="2800" spc="2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determinación</a:t>
            </a:r>
            <a:r>
              <a:rPr lang="es-ES" sz="2800" b="1" i="1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lang="es-ES" sz="2800" b="1" i="1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</a:t>
            </a:r>
            <a:r>
              <a:rPr lang="es-ES" sz="2800" b="1" i="1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i="1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b="1" i="1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entregar</a:t>
            </a:r>
            <a:r>
              <a:rPr lang="es-ES" sz="2800" b="1" i="1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lang="es-ES" sz="2800" b="1" i="1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perder</a:t>
            </a:r>
            <a:r>
              <a:rPr lang="es-ES" sz="2800" b="1" i="1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sincronismo</a:t>
            </a:r>
            <a:r>
              <a:rPr lang="es-ES" sz="2800" b="1" i="1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b="1" i="1" spc="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produzcan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cambios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aumentos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lenta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pequeños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pasos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“ΔP”.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0756" y="2292472"/>
            <a:ext cx="5715000" cy="132505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37356" y="399196"/>
            <a:ext cx="1813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marR="63500" indent="-20638" algn="just">
              <a:spcBef>
                <a:spcPts val="120"/>
              </a:spcBef>
              <a:tabLst>
                <a:tab pos="521334" algn="l"/>
                <a:tab pos="831850" algn="l"/>
                <a:tab pos="1773555" algn="l"/>
                <a:tab pos="2120900" algn="l"/>
                <a:tab pos="3268979" algn="l"/>
                <a:tab pos="4358640" algn="l"/>
                <a:tab pos="5184140" algn="l"/>
                <a:tab pos="5421630" algn="l"/>
              </a:tabLst>
            </a:pPr>
            <a:r>
              <a:rPr lang="es-ES" sz="36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El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36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36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36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Estabilidad: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36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36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3600" b="1" spc="-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36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 Transitoria.</a:t>
            </a:r>
            <a:endParaRPr lang="es-E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1410156" y="2659521"/>
            <a:ext cx="21236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590">
              <a:lnSpc>
                <a:spcPct val="100000"/>
              </a:lnSpc>
            </a:pP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 1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61156" y="6018932"/>
            <a:ext cx="18211800" cy="2828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algn="just">
              <a:spcBef>
                <a:spcPts val="100"/>
              </a:spcBef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Obteniendo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diferenciales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lineales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760"/>
              </a:spcBef>
            </a:pP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						ecuación(2)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51230" algn="just"/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…….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3180" algn="just">
              <a:spcBef>
                <a:spcPts val="960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sido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simplificado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“t</a:t>
            </a:r>
            <a:r>
              <a:rPr sz="280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2221637" y="8733066"/>
            <a:ext cx="9036119" cy="988239"/>
            <a:chOff x="2221637" y="8733066"/>
            <a:chExt cx="7082083" cy="988239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21637" y="8847912"/>
              <a:ext cx="1873939" cy="727024"/>
            </a:xfrm>
            <a:prstGeom prst="rect">
              <a:avLst/>
            </a:prstGeom>
          </p:spPr>
        </p:pic>
        <p:grpSp>
          <p:nvGrpSpPr>
            <p:cNvPr id="19" name="object 19"/>
            <p:cNvGrpSpPr/>
            <p:nvPr/>
          </p:nvGrpSpPr>
          <p:grpSpPr>
            <a:xfrm>
              <a:off x="4320715" y="8733066"/>
              <a:ext cx="4983005" cy="988239"/>
              <a:chOff x="2778442" y="5929375"/>
              <a:chExt cx="2456180" cy="353060"/>
            </a:xfrm>
          </p:grpSpPr>
          <p:pic>
            <p:nvPicPr>
              <p:cNvPr id="20" name="object 20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350598" y="6025820"/>
                <a:ext cx="1837412" cy="240254"/>
              </a:xfrm>
              <a:prstGeom prst="rect">
                <a:avLst/>
              </a:prstGeom>
            </p:spPr>
          </p:pic>
          <p:sp>
            <p:nvSpPr>
              <p:cNvPr id="21" name="object 21"/>
              <p:cNvSpPr/>
              <p:nvPr/>
            </p:nvSpPr>
            <p:spPr>
              <a:xfrm>
                <a:off x="3257549" y="5932550"/>
                <a:ext cx="1973580" cy="346710"/>
              </a:xfrm>
              <a:custGeom>
                <a:avLst/>
                <a:gdLst/>
                <a:ahLst/>
                <a:cxnLst/>
                <a:rect l="l" t="t" r="r" b="b"/>
                <a:pathLst>
                  <a:path w="1973579" h="346710">
                    <a:moveTo>
                      <a:pt x="0" y="346710"/>
                    </a:moveTo>
                    <a:lnTo>
                      <a:pt x="1973579" y="346710"/>
                    </a:lnTo>
                    <a:lnTo>
                      <a:pt x="1973579" y="0"/>
                    </a:lnTo>
                    <a:lnTo>
                      <a:pt x="0" y="0"/>
                    </a:lnTo>
                    <a:lnTo>
                      <a:pt x="0" y="346710"/>
                    </a:lnTo>
                    <a:close/>
                  </a:path>
                </a:pathLst>
              </a:custGeom>
              <a:ln w="63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22"/>
              <p:cNvSpPr/>
              <p:nvPr/>
            </p:nvSpPr>
            <p:spPr>
              <a:xfrm>
                <a:off x="2783204" y="6072885"/>
                <a:ext cx="428625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428625" h="90804">
                    <a:moveTo>
                      <a:pt x="321437" y="0"/>
                    </a:moveTo>
                    <a:lnTo>
                      <a:pt x="321437" y="22733"/>
                    </a:lnTo>
                    <a:lnTo>
                      <a:pt x="0" y="22733"/>
                    </a:lnTo>
                    <a:lnTo>
                      <a:pt x="0" y="68072"/>
                    </a:lnTo>
                    <a:lnTo>
                      <a:pt x="321437" y="68072"/>
                    </a:lnTo>
                    <a:lnTo>
                      <a:pt x="321437" y="90805"/>
                    </a:lnTo>
                    <a:lnTo>
                      <a:pt x="428625" y="45465"/>
                    </a:lnTo>
                    <a:lnTo>
                      <a:pt x="321437" y="0"/>
                    </a:lnTo>
                    <a:close/>
                  </a:path>
                </a:pathLst>
              </a:custGeom>
              <a:solidFill>
                <a:srgbClr val="006FC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2783204" y="6072885"/>
                <a:ext cx="428625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428625" h="90804">
                    <a:moveTo>
                      <a:pt x="0" y="22733"/>
                    </a:moveTo>
                    <a:lnTo>
                      <a:pt x="321437" y="22733"/>
                    </a:lnTo>
                    <a:lnTo>
                      <a:pt x="321437" y="0"/>
                    </a:lnTo>
                    <a:lnTo>
                      <a:pt x="428625" y="45465"/>
                    </a:lnTo>
                    <a:lnTo>
                      <a:pt x="321437" y="90805"/>
                    </a:lnTo>
                    <a:lnTo>
                      <a:pt x="321437" y="68072"/>
                    </a:lnTo>
                    <a:lnTo>
                      <a:pt x="0" y="68072"/>
                    </a:lnTo>
                    <a:lnTo>
                      <a:pt x="0" y="22733"/>
                    </a:lnTo>
                    <a:close/>
                  </a:path>
                </a:pathLst>
              </a:custGeom>
              <a:ln w="9525">
                <a:solidFill>
                  <a:srgbClr val="001F5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8" name="Rectángulo 7"/>
          <p:cNvSpPr/>
          <p:nvPr/>
        </p:nvSpPr>
        <p:spPr>
          <a:xfrm>
            <a:off x="361156" y="407907"/>
            <a:ext cx="18211800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>
              <a:spcBef>
                <a:spcPts val="25"/>
              </a:spcBef>
              <a:tabLst>
                <a:tab pos="521334" algn="l"/>
              </a:tabLst>
            </a:pP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Estabilidad</a:t>
            </a:r>
            <a:r>
              <a:rPr lang="es-ES" sz="3600" b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36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s-ES" sz="36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Conceptos</a:t>
            </a:r>
            <a:r>
              <a:rPr lang="es-ES" sz="36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Básicos</a:t>
            </a:r>
          </a:p>
          <a:p>
            <a:pPr marL="71120">
              <a:spcBef>
                <a:spcPts val="25"/>
              </a:spcBef>
              <a:tabLst>
                <a:tab pos="521334" algn="l"/>
              </a:tabLst>
            </a:pPr>
            <a:endParaRPr lang="es-ES" sz="2800" b="1" spc="-1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2280" marR="5080" indent="-450215">
              <a:lnSpc>
                <a:spcPts val="1620"/>
              </a:lnSpc>
              <a:spcBef>
                <a:spcPts val="204"/>
              </a:spcBef>
              <a:tabLst>
                <a:tab pos="3955415" algn="l"/>
              </a:tabLst>
            </a:pP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Condición</a:t>
            </a:r>
            <a:r>
              <a:rPr lang="es-ES" sz="2800" b="1" i="1" spc="4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4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lang="es-ES" sz="2800" b="1" i="1" spc="4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cumplir</a:t>
            </a:r>
            <a:r>
              <a:rPr lang="es-ES" sz="2800" b="1" i="1" spc="4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4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para</a:t>
            </a:r>
            <a:r>
              <a:rPr lang="es-ES" sz="2800" b="1" i="1" spc="4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4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lang="es-ES" sz="2800" b="1" i="1" spc="4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considerada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spcBef>
                <a:spcPts val="805"/>
              </a:spcBef>
            </a:pP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lenta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pequeña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magnitud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que: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>
              <a:spcBef>
                <a:spcPts val="25"/>
              </a:spcBef>
              <a:tabLst>
                <a:tab pos="521334" algn="l"/>
              </a:tabLst>
            </a:pPr>
            <a:endParaRPr lang="es-ES" sz="1800" dirty="0">
              <a:latin typeface="Arial"/>
              <a:cs typeface="Arial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82850" y="2275730"/>
            <a:ext cx="18368411" cy="3680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9085" marR="65405" indent="-227965" algn="just">
              <a:spcBef>
                <a:spcPts val="204"/>
              </a:spcBef>
              <a:buFont typeface="Symbol"/>
              <a:buChar char=""/>
              <a:tabLst>
                <a:tab pos="300355" algn="l"/>
              </a:tabLst>
            </a:pP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b="1" i="1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lang="es-ES" sz="2800" b="1" i="1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modifique</a:t>
            </a:r>
            <a:r>
              <a:rPr lang="es-ES" sz="2800" b="1" i="1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s-ES" sz="2800" b="1" i="1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</a:t>
            </a:r>
            <a:r>
              <a:rPr lang="es-ES" sz="2800" b="1" i="1" spc="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(para</a:t>
            </a:r>
            <a:r>
              <a:rPr lang="es-ES" sz="2800" i="1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s-ES" sz="2800" i="1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escalón</a:t>
            </a:r>
            <a:r>
              <a:rPr lang="es-ES" sz="2800" i="1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i="1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cambio) 	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manera</a:t>
            </a:r>
            <a:r>
              <a:rPr lang="es-ES" sz="2800" b="1" i="1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1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mantengan</a:t>
            </a:r>
            <a:r>
              <a:rPr lang="es-ES" sz="2800" b="1" i="1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</a:t>
            </a:r>
            <a:r>
              <a:rPr lang="es-ES" sz="2800" b="1" i="1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lang="es-ES" sz="2800" b="1" i="1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normales</a:t>
            </a:r>
            <a:r>
              <a:rPr lang="es-ES" sz="2800" b="1" i="1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	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máquinas.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9085" marR="67310" indent="-227965" algn="just">
              <a:spcBef>
                <a:spcPts val="994"/>
              </a:spcBef>
              <a:buFont typeface="Symbol"/>
              <a:buChar char=""/>
              <a:tabLst>
                <a:tab pos="300355" algn="l"/>
              </a:tabLst>
            </a:pP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Usualmente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mantienen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</a:t>
            </a:r>
            <a:r>
              <a:rPr lang="es-ES" sz="2800" b="1" i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terminales</a:t>
            </a:r>
            <a:r>
              <a:rPr lang="es-ES" sz="2800" b="1" i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 	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b="1" i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sincrónica.</a:t>
            </a:r>
          </a:p>
          <a:p>
            <a:pPr marL="299085" marR="67310" indent="-227965" algn="just">
              <a:spcBef>
                <a:spcPts val="994"/>
              </a:spcBef>
              <a:buFont typeface="Symbol"/>
              <a:buChar char=""/>
              <a:tabLst>
                <a:tab pos="300355" algn="l"/>
              </a:tabLst>
            </a:pP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2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dicho,</a:t>
            </a:r>
            <a:r>
              <a:rPr lang="es-ES" sz="2800" spc="2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pequeñas</a:t>
            </a:r>
            <a:r>
              <a:rPr lang="es-ES" sz="2800" spc="2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desviaciones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b="1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lang="es-ES" sz="2800" spc="2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2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spc="2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inicial,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reemplazar las</a:t>
            </a:r>
            <a:r>
              <a:rPr lang="es-ES" sz="2800" spc="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funciones</a:t>
            </a:r>
            <a:r>
              <a:rPr lang="es-ES" sz="28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“Pe(δ)”</a:t>
            </a:r>
            <a:r>
              <a:rPr lang="es-ES" sz="2800" b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primeros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términos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desarrollo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Taylor.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Así: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9085" marR="67310" indent="-227965" algn="just">
              <a:lnSpc>
                <a:spcPts val="1390"/>
              </a:lnSpc>
              <a:spcBef>
                <a:spcPts val="994"/>
              </a:spcBef>
              <a:buFont typeface="Symbol"/>
              <a:buChar char=""/>
              <a:tabLst>
                <a:tab pos="300355" algn="l"/>
              </a:tabLst>
            </a:pPr>
            <a:endParaRPr lang="es-ES" sz="1800" dirty="0">
              <a:latin typeface="Arial"/>
              <a:cs typeface="Arial"/>
            </a:endParaRPr>
          </a:p>
        </p:txBody>
      </p:sp>
      <p:pic>
        <p:nvPicPr>
          <p:cNvPr id="26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23755" y="5220409"/>
            <a:ext cx="7086600" cy="836810"/>
          </a:xfrm>
          <a:prstGeom prst="rect">
            <a:avLst/>
          </a:prstGeom>
        </p:spPr>
      </p:pic>
      <p:pic>
        <p:nvPicPr>
          <p:cNvPr id="30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42557" y="6646441"/>
            <a:ext cx="9067798" cy="857481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285866" y="9805218"/>
            <a:ext cx="182870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diferenciales</a:t>
            </a:r>
            <a:r>
              <a:rPr lang="es-ES"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(2)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lineal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resuelto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analítica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usando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Laplace.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13556" y="393700"/>
            <a:ext cx="18059400" cy="149720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algn="just">
              <a:spcBef>
                <a:spcPts val="1050"/>
              </a:spcBef>
            </a:pP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spc="-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analícese</a:t>
            </a:r>
            <a:r>
              <a:rPr lang="es-ES"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</a:t>
            </a:r>
            <a:r>
              <a:rPr lang="es-ES" sz="2800" b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9525" algn="just">
              <a:spcBef>
                <a:spcPts val="1410"/>
              </a:spcBef>
            </a:pP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</a:t>
            </a:r>
            <a:r>
              <a:rPr lang="es-ES" sz="28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</a:t>
            </a:r>
            <a:r>
              <a:rPr lang="es-ES" sz="28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lang="es-ES" sz="2800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rígida</a:t>
            </a:r>
            <a:r>
              <a:rPr lang="es-ES"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</a:t>
            </a:r>
            <a:r>
              <a:rPr lang="es-ES"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cte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-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red.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0892" y="2643302"/>
            <a:ext cx="51816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999956" y="1612900"/>
            <a:ext cx="7086600" cy="3810000"/>
            <a:chOff x="2690114" y="7796148"/>
            <a:chExt cx="1998980" cy="925194"/>
          </a:xfrm>
        </p:grpSpPr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0114" y="7796148"/>
              <a:ext cx="1998980" cy="92519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1800" y="7909178"/>
              <a:ext cx="254000" cy="762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18000" y="7909178"/>
              <a:ext cx="228600" cy="7620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935097" y="8074278"/>
              <a:ext cx="1607185" cy="286385"/>
            </a:xfrm>
            <a:custGeom>
              <a:avLst/>
              <a:gdLst/>
              <a:ahLst/>
              <a:cxnLst/>
              <a:rect l="l" t="t" r="r" b="b"/>
              <a:pathLst>
                <a:path w="1607185" h="286384">
                  <a:moveTo>
                    <a:pt x="76200" y="209931"/>
                  </a:moveTo>
                  <a:lnTo>
                    <a:pt x="44488" y="210146"/>
                  </a:lnTo>
                  <a:lnTo>
                    <a:pt x="43053" y="0"/>
                  </a:lnTo>
                  <a:lnTo>
                    <a:pt x="30353" y="0"/>
                  </a:lnTo>
                  <a:lnTo>
                    <a:pt x="31788" y="210235"/>
                  </a:lnTo>
                  <a:lnTo>
                    <a:pt x="0" y="210439"/>
                  </a:lnTo>
                  <a:lnTo>
                    <a:pt x="38608" y="286385"/>
                  </a:lnTo>
                  <a:lnTo>
                    <a:pt x="69824" y="222885"/>
                  </a:lnTo>
                  <a:lnTo>
                    <a:pt x="76200" y="209931"/>
                  </a:lnTo>
                  <a:close/>
                </a:path>
                <a:path w="1607185" h="286384">
                  <a:moveTo>
                    <a:pt x="1607185" y="209931"/>
                  </a:moveTo>
                  <a:lnTo>
                    <a:pt x="1575460" y="210146"/>
                  </a:lnTo>
                  <a:lnTo>
                    <a:pt x="1574038" y="12700"/>
                  </a:lnTo>
                  <a:lnTo>
                    <a:pt x="1561338" y="12700"/>
                  </a:lnTo>
                  <a:lnTo>
                    <a:pt x="1562760" y="210235"/>
                  </a:lnTo>
                  <a:lnTo>
                    <a:pt x="1530985" y="210439"/>
                  </a:lnTo>
                  <a:lnTo>
                    <a:pt x="1569593" y="286385"/>
                  </a:lnTo>
                  <a:lnTo>
                    <a:pt x="1600809" y="222885"/>
                  </a:lnTo>
                  <a:lnTo>
                    <a:pt x="1607185" y="2099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Rectángulo 1"/>
          <p:cNvSpPr/>
          <p:nvPr/>
        </p:nvSpPr>
        <p:spPr>
          <a:xfrm>
            <a:off x="284956" y="3937604"/>
            <a:ext cx="4800600" cy="6355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representación</a:t>
            </a:r>
            <a:r>
              <a:rPr lang="es-ES" sz="2800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operación,</a:t>
            </a:r>
            <a:r>
              <a:rPr lang="es-ES" sz="2800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adopta,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primera</a:t>
            </a:r>
            <a:r>
              <a:rPr lang="es-ES" sz="2800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instancia,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lang="es-ES" sz="2800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clásico</a:t>
            </a:r>
            <a:r>
              <a:rPr lang="es-ES" sz="2800" spc="1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</a:t>
            </a:r>
            <a:r>
              <a:rPr lang="es-ES" sz="2800" b="1" i="1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i="1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b="1" i="1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detrás</a:t>
            </a:r>
            <a:r>
              <a:rPr lang="es-ES" sz="2800" b="1" i="1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lang="es-ES" sz="2800" b="1" i="1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xd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20"/>
              </a:spcBef>
            </a:pP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incluida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red.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890" algn="just">
              <a:spcBef>
                <a:spcPts val="960"/>
              </a:spcBef>
            </a:pP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lang="es-ES" sz="2800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red,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relacionan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lang="es-ES" sz="2800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conocida</a:t>
            </a:r>
            <a:r>
              <a:rPr lang="es-ES" sz="2800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 matricial: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0356" y="5040072"/>
            <a:ext cx="13182599" cy="525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02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513556" y="469900"/>
            <a:ext cx="17983200" cy="38574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algn="just">
              <a:spcBef>
                <a:spcPts val="100"/>
              </a:spcBef>
            </a:pP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entregada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uno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7305" algn="ctr">
              <a:spcBef>
                <a:spcPts val="1320"/>
              </a:spcBef>
            </a:pP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e1</a:t>
            </a:r>
            <a:r>
              <a:rPr lang="es-ES" sz="2800" b="1" spc="157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Re{E</a:t>
            </a:r>
            <a:r>
              <a:rPr sz="2800" b="1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spc="157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spc="-30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*}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54659" algn="just"/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Reemplazando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trabajando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lang="es-ES" sz="2800" spc="3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queda</a:t>
            </a:r>
            <a:r>
              <a:rPr lang="es-ES" sz="2800" spc="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entregada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670" algn="ctr">
              <a:spcBef>
                <a:spcPts val="810"/>
              </a:spcBef>
            </a:pP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2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e1</a:t>
            </a:r>
            <a:r>
              <a:rPr lang="es-ES" sz="2800" b="1" spc="202" baseline="-12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baseline="40123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baseline="-12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</a:t>
            </a:r>
            <a:r>
              <a:rPr lang="es-ES" sz="2800" b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(θ</a:t>
            </a:r>
            <a:r>
              <a:rPr sz="2800" b="1" baseline="-12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2800" b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E.V.Y</a:t>
            </a:r>
            <a:r>
              <a:rPr sz="2800" b="1" baseline="-12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b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cos(θ</a:t>
            </a:r>
            <a:r>
              <a:rPr sz="2800" b="1" spc="-15" baseline="-12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sz="28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δ)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3180" algn="just">
              <a:spcBef>
                <a:spcPts val="955"/>
              </a:spcBef>
            </a:pP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puramente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lang="es-ES" sz="2800" spc="3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sz="2800" b="1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  <a:r>
              <a:rPr lang="es-ES" sz="2800" b="1" spc="142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sz="2800" b="1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s-ES" sz="2800" b="1" spc="142" baseline="-10416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90º</a:t>
            </a:r>
            <a:r>
              <a:rPr lang="es-ES" sz="2800" b="1" spc="3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simplifica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coseno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90º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s-ES" sz="2800" b="1" i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(cero)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6526" y="6895423"/>
            <a:ext cx="123189" cy="11497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6526" y="7187565"/>
            <a:ext cx="123189" cy="11556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6526" y="7655560"/>
            <a:ext cx="123189" cy="11556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13556" y="5010116"/>
            <a:ext cx="17983200" cy="5583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r>
              <a:rPr sz="32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lang="es-ES" sz="32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3200" b="1" i="1" spc="-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2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3200" b="1" i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endParaRPr sz="3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60"/>
              </a:spcBef>
            </a:pP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Hipotesis: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algn="just">
              <a:spcBef>
                <a:spcPts val="850"/>
              </a:spcBef>
            </a:pP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conectada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infinita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8255" algn="just">
              <a:spcBef>
                <a:spcPts val="960"/>
              </a:spcBef>
            </a:pP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modela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lang="es-ES" sz="2800" spc="2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2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detrás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2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10795" algn="just">
              <a:spcBef>
                <a:spcPts val="925"/>
              </a:spcBef>
            </a:pP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prefalla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suministrando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2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caracterizado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“Po”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“δo”.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285"/>
              </a:spcBef>
            </a:pP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Cumplidas</a:t>
            </a:r>
            <a:r>
              <a:rPr lang="es-ES" sz="2800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anteriores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60"/>
              </a:spcBef>
            </a:pP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350" algn="just"/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Supóngase</a:t>
            </a:r>
            <a:r>
              <a:rPr lang="es-ES" sz="2800" b="1" i="1" spc="1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1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lang="es-ES" sz="2800" b="1" i="1" spc="1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1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pequeña</a:t>
            </a:r>
            <a:r>
              <a:rPr lang="es-ES" sz="2800" b="1" i="1" spc="1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</a:t>
            </a:r>
            <a:r>
              <a:rPr lang="es-ES" sz="2800" b="1" i="1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1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incrementa</a:t>
            </a:r>
            <a:r>
              <a:rPr lang="es-ES" sz="2800" b="1" i="1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1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b="1" i="1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</a:t>
            </a:r>
            <a:r>
              <a:rPr lang="es-ES" sz="2800" b="1" i="1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provocando</a:t>
            </a:r>
            <a:r>
              <a:rPr lang="es-ES" sz="2800" b="1" i="1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1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b="1" i="1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</a:t>
            </a:r>
            <a:r>
              <a:rPr lang="es-ES" sz="2800" b="1" i="1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i="1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incrementa</a:t>
            </a:r>
            <a:r>
              <a:rPr lang="es-ES" sz="2800" b="1" i="1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1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“ΔP”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715" algn="just">
              <a:spcBef>
                <a:spcPts val="910"/>
              </a:spcBef>
            </a:pP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1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nuevos</a:t>
            </a:r>
            <a:r>
              <a:rPr lang="es-ES" sz="2800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lang="es-ES" sz="28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1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entregada</a:t>
            </a:r>
            <a:r>
              <a:rPr lang="es-ES" sz="2800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cumple</a:t>
            </a:r>
            <a:r>
              <a:rPr lang="es-ES" sz="2800" spc="1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7547922" y="4142700"/>
            <a:ext cx="39144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25"/>
              </a:spcBef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2800" b="1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e1</a:t>
            </a:r>
            <a:r>
              <a:rPr lang="es-ES" sz="2800" b="1" spc="187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E.V.Y</a:t>
            </a:r>
            <a:r>
              <a:rPr lang="es-ES" sz="2800" b="1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</a:t>
            </a:r>
            <a:r>
              <a:rPr lang="es-ES" sz="28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l-GR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δ)</a:t>
            </a:r>
            <a:endParaRPr lang="el-GR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1842796" y="4205466"/>
            <a:ext cx="24413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 algn="just">
              <a:spcBef>
                <a:spcPts val="100"/>
              </a:spcBef>
            </a:pP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(5)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10714353" y="305167"/>
            <a:ext cx="7615238" cy="3157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 algn="ctr">
              <a:spcBef>
                <a:spcPts val="100"/>
              </a:spcBef>
            </a:pPr>
            <a:r>
              <a:rPr sz="2800" b="1" i="1" dirty="0">
                <a:solidFill>
                  <a:srgbClr val="000080"/>
                </a:solidFill>
                <a:latin typeface="Arial"/>
                <a:cs typeface="Arial"/>
              </a:rPr>
              <a:t>“</a:t>
            </a:r>
            <a:r>
              <a:rPr sz="2800" b="1" i="1" dirty="0" err="1">
                <a:solidFill>
                  <a:srgbClr val="000080"/>
                </a:solidFill>
                <a:latin typeface="Arial"/>
                <a:cs typeface="Arial"/>
              </a:rPr>
              <a:t>Coeficiente</a:t>
            </a:r>
            <a:r>
              <a:rPr lang="es-ES" sz="2800" b="1" i="1" spc="-45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0080"/>
                </a:solidFill>
                <a:latin typeface="Arial"/>
                <a:cs typeface="Arial"/>
              </a:rPr>
              <a:t>de</a:t>
            </a:r>
            <a:r>
              <a:rPr lang="es-ES" sz="2800" b="1" i="1" spc="-45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0080"/>
                </a:solidFill>
                <a:latin typeface="Arial"/>
                <a:cs typeface="Arial"/>
              </a:rPr>
              <a:t>Potencia</a:t>
            </a:r>
            <a:r>
              <a:rPr lang="es-ES" sz="2800" b="1" i="1" spc="-30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2800" b="1" i="1" spc="-10" dirty="0" err="1">
                <a:solidFill>
                  <a:srgbClr val="000080"/>
                </a:solidFill>
                <a:latin typeface="Arial"/>
                <a:cs typeface="Arial"/>
              </a:rPr>
              <a:t>Sincronizante</a:t>
            </a:r>
            <a:r>
              <a:rPr sz="2800" b="1" i="1" spc="-10" dirty="0">
                <a:solidFill>
                  <a:srgbClr val="000080"/>
                </a:solidFill>
                <a:latin typeface="Arial"/>
                <a:cs typeface="Arial"/>
              </a:rPr>
              <a:t>”</a:t>
            </a:r>
            <a:endParaRPr sz="2800" dirty="0">
              <a:latin typeface="Arial"/>
              <a:cs typeface="Arial"/>
            </a:endParaRPr>
          </a:p>
          <a:p>
            <a:pPr marL="12700" marR="5080" algn="just">
              <a:spcBef>
                <a:spcPts val="960"/>
              </a:spcBef>
            </a:pP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Para</a:t>
            </a:r>
            <a:r>
              <a:rPr lang="es-ES" sz="2800" b="1" i="1" spc="3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que</a:t>
            </a:r>
            <a:r>
              <a:rPr lang="es-ES" sz="2800" b="1" i="1" spc="3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lang="es-ES" sz="2800" b="1" i="1" spc="3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máquina</a:t>
            </a:r>
            <a:r>
              <a:rPr lang="es-ES" sz="2800" b="1" i="1" spc="3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permanezca</a:t>
            </a:r>
            <a:r>
              <a:rPr lang="es-ES" sz="2800" b="1" i="1" spc="3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estable</a:t>
            </a:r>
            <a:r>
              <a:rPr lang="es-ES" sz="2800" b="1" i="1" spc="3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con</a:t>
            </a:r>
            <a:r>
              <a:rPr lang="es-ES" sz="2800" b="1" i="1" spc="3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los</a:t>
            </a:r>
            <a:r>
              <a:rPr lang="es-ES" sz="2800" b="1" i="1" spc="3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mismos</a:t>
            </a:r>
            <a:r>
              <a:rPr lang="es-ES" sz="2800" b="1" i="1" spc="3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valores</a:t>
            </a:r>
            <a:r>
              <a:rPr lang="es-ES" sz="2800" b="1" i="1" spc="3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lang="es-ES" sz="2800" b="1" i="1" spc="3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tensión</a:t>
            </a:r>
            <a:r>
              <a:rPr lang="es-ES" sz="2800" b="1" i="1" spc="3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spc="-25" dirty="0" err="1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lang="es-ES" sz="2800" b="1" i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bornes</a:t>
            </a:r>
            <a:r>
              <a:rPr lang="es-ES" sz="2800" b="1" i="1" spc="3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lang="es-ES" sz="2800" b="1" i="1" spc="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operando</a:t>
            </a:r>
            <a:r>
              <a:rPr lang="es-ES" sz="2800" b="1" i="1" spc="3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lang="es-ES" sz="2800" b="1" i="1" spc="3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velocidad</a:t>
            </a:r>
            <a:r>
              <a:rPr lang="es-ES" sz="2800" b="1" i="1" spc="3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sincrónica</a:t>
            </a:r>
            <a:r>
              <a:rPr lang="es-ES" sz="2800" b="1" i="1" spc="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pero</a:t>
            </a:r>
            <a:r>
              <a:rPr lang="es-ES" sz="2800" b="1" i="1" spc="3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haciendo</a:t>
            </a:r>
            <a:r>
              <a:rPr lang="es-ES" sz="2800" b="1" i="1" spc="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frente</a:t>
            </a:r>
            <a:r>
              <a:rPr lang="es-ES" sz="2800" b="1" i="1" spc="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lang="es-ES" sz="2800" b="1" i="1" spc="3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cambio</a:t>
            </a:r>
            <a:r>
              <a:rPr lang="es-ES" sz="2800" b="1" i="1" spc="3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lang="es-ES" sz="2800" b="1" i="1" spc="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lang="es-ES" sz="2800" b="1" i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demanda</a:t>
            </a:r>
            <a:r>
              <a:rPr lang="es-ES" sz="2800" b="1" i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necesario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un</a:t>
            </a:r>
            <a:r>
              <a:rPr lang="es-ES" sz="2800" b="1" i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aumento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lang="es-ES" sz="2800" b="1" i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Arial"/>
                <a:cs typeface="Arial"/>
              </a:rPr>
              <a:t>potencia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spc="-10" dirty="0" err="1">
                <a:solidFill>
                  <a:srgbClr val="001F5F"/>
                </a:solidFill>
                <a:latin typeface="Arial"/>
                <a:cs typeface="Arial"/>
              </a:rPr>
              <a:t>sincronizante</a:t>
            </a:r>
            <a:r>
              <a:rPr sz="2800" b="1" i="1" spc="-1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lang="es-ES" sz="2800" b="1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spc="-20" dirty="0" err="1">
                <a:solidFill>
                  <a:srgbClr val="001F5F"/>
                </a:solidFill>
                <a:latin typeface="Arial"/>
                <a:cs typeface="Arial"/>
              </a:rPr>
              <a:t>así</a:t>
            </a:r>
            <a:r>
              <a:rPr sz="2800" b="1" i="1" spc="-20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253494" y="3701849"/>
            <a:ext cx="34290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(6)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51956" y="6638005"/>
            <a:ext cx="7619842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Analizando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P-δ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</a:t>
            </a:r>
            <a:r>
              <a:rPr sz="1200" b="1" spc="-10" dirty="0"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316445" y="7975082"/>
            <a:ext cx="6475603" cy="24765"/>
            <a:chOff x="460248" y="8183320"/>
            <a:chExt cx="6475603" cy="24765"/>
          </a:xfrm>
        </p:grpSpPr>
        <p:sp>
          <p:nvSpPr>
            <p:cNvPr id="27" name="object 27"/>
            <p:cNvSpPr/>
            <p:nvPr/>
          </p:nvSpPr>
          <p:spPr>
            <a:xfrm>
              <a:off x="460248" y="818332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192" y="0"/>
                  </a:moveTo>
                  <a:lnTo>
                    <a:pt x="0" y="0"/>
                  </a:lnTo>
                  <a:lnTo>
                    <a:pt x="0" y="12496"/>
                  </a:lnTo>
                  <a:lnTo>
                    <a:pt x="12192" y="12496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911086" y="8183320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5" h="24765">
                  <a:moveTo>
                    <a:pt x="24384" y="0"/>
                  </a:moveTo>
                  <a:lnTo>
                    <a:pt x="12192" y="0"/>
                  </a:lnTo>
                  <a:lnTo>
                    <a:pt x="12192" y="12496"/>
                  </a:lnTo>
                  <a:lnTo>
                    <a:pt x="0" y="12496"/>
                  </a:lnTo>
                  <a:lnTo>
                    <a:pt x="0" y="24688"/>
                  </a:lnTo>
                  <a:lnTo>
                    <a:pt x="12192" y="24688"/>
                  </a:lnTo>
                  <a:lnTo>
                    <a:pt x="24371" y="24688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34"/>
          <p:cNvPicPr/>
          <p:nvPr/>
        </p:nvPicPr>
        <p:blipFill rotWithShape="1">
          <a:blip r:embed="rId2" cstate="print"/>
          <a:srcRect l="5394" t="6500" r="3154" b="9532"/>
          <a:stretch/>
        </p:blipFill>
        <p:spPr>
          <a:xfrm>
            <a:off x="10714353" y="4441511"/>
            <a:ext cx="6629400" cy="3833352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425925" y="8274863"/>
            <a:ext cx="179831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900" marR="5080" indent="-457200" algn="just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4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zona</a:t>
            </a:r>
            <a:r>
              <a:rPr lang="es-ES" sz="2800" b="1" i="1" spc="4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43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lang="es-ES" sz="2800" b="1" i="1" spc="4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</a:t>
            </a:r>
            <a:r>
              <a:rPr lang="es-ES" sz="2800" b="1" i="1" spc="43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</a:t>
            </a:r>
            <a:r>
              <a:rPr lang="es-ES" sz="2800" b="1" i="1" spc="4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43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hipótesis</a:t>
            </a:r>
            <a:r>
              <a:rPr lang="es-ES" sz="2800" b="1" i="1" spc="4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consideradas</a:t>
            </a:r>
            <a:r>
              <a:rPr lang="es-ES" sz="2800" b="1" i="1" spc="43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4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delimitada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condición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s-ES" sz="2800" b="1" i="1" spc="-1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≤</a:t>
            </a:r>
            <a:r>
              <a:rPr lang="es-ES" sz="2800" b="1" i="1" spc="-2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s-ES" sz="2800" b="1" i="1" spc="-1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≤</a:t>
            </a:r>
            <a:r>
              <a:rPr lang="es-ES" sz="2800" b="1" i="1" spc="-1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π/2.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5080" indent="-457200" algn="just"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aquí</a:t>
            </a:r>
            <a:r>
              <a:rPr lang="es-ES" sz="2800" b="1" i="1" spc="2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2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2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considere como</a:t>
            </a:r>
            <a:r>
              <a:rPr lang="es-ES" sz="2800" b="1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lang="es-ES" sz="2800" b="1" i="1" spc="29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9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28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2800" b="1" i="1" spc="2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2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3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transmitida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s-ES" sz="2800" b="1" i="1" spc="-2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i="1" spc="-2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π/2</a:t>
            </a:r>
            <a:endParaRPr lang="es-ES" sz="28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8356" y="3680532"/>
            <a:ext cx="2743200" cy="866828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68" y="467052"/>
            <a:ext cx="9582150" cy="5708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5956" y="317500"/>
            <a:ext cx="57718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resumen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122241"/>
              </p:ext>
            </p:extLst>
          </p:nvPr>
        </p:nvGraphicFramePr>
        <p:xfrm>
          <a:off x="2837655" y="1384300"/>
          <a:ext cx="12954001" cy="2681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3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3545">
                <a:tc>
                  <a:txBody>
                    <a:bodyPr/>
                    <a:lstStyle/>
                    <a:p>
                      <a:pPr marL="281305" marR="276860" indent="27876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Punto</a:t>
                      </a:r>
                      <a:r>
                        <a:rPr lang="es-ES" sz="2800" b="1" spc="-5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spc="-25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</a:t>
                      </a:r>
                      <a:r>
                        <a:rPr lang="es-ES" sz="2800" b="1" spc="-25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spc="-10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Funcionamiento</a:t>
                      </a:r>
                      <a:endParaRPr sz="2800" b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6FC0"/>
                      </a:solidFill>
                      <a:prstDash val="solid"/>
                    </a:lnL>
                    <a:lnR w="9525">
                      <a:solidFill>
                        <a:srgbClr val="006FC0"/>
                      </a:solidFill>
                      <a:prstDash val="solid"/>
                    </a:lnR>
                    <a:lnT w="19050">
                      <a:solidFill>
                        <a:srgbClr val="006FC0"/>
                      </a:solidFill>
                      <a:prstDash val="solid"/>
                    </a:lnT>
                    <a:lnB w="9525">
                      <a:solidFill>
                        <a:srgbClr val="006FC0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706755" marR="166370" indent="-53848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2800" b="1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Línea</a:t>
                      </a:r>
                      <a:r>
                        <a:rPr lang="es-ES" sz="2800" b="1" spc="2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spc="-10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característica</a:t>
                      </a:r>
                      <a:r>
                        <a:rPr lang="es-ES"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spc="-25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</a:t>
                      </a:r>
                      <a:r>
                        <a:rPr lang="es-ES" sz="2800" b="1" spc="-25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spc="-10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Potencia</a:t>
                      </a:r>
                      <a:endParaRPr sz="2800" b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6FC0"/>
                      </a:solidFill>
                      <a:prstDash val="solid"/>
                    </a:lnL>
                    <a:lnR w="9525">
                      <a:solidFill>
                        <a:srgbClr val="006FC0"/>
                      </a:solidFill>
                      <a:prstDash val="solid"/>
                    </a:lnR>
                    <a:lnT w="19050">
                      <a:solidFill>
                        <a:srgbClr val="006FC0"/>
                      </a:solidFill>
                      <a:prstDash val="solid"/>
                    </a:lnT>
                    <a:lnB w="9525">
                      <a:solidFill>
                        <a:srgbClr val="006FC0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374650" algn="ctr">
                        <a:lnSpc>
                          <a:spcPct val="100000"/>
                        </a:lnSpc>
                      </a:pPr>
                      <a:r>
                        <a:rPr sz="2800" b="1" spc="-1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Condición</a:t>
                      </a:r>
                      <a:endParaRPr sz="2800" b="1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9525">
                      <a:solidFill>
                        <a:srgbClr val="006FC0"/>
                      </a:solidFill>
                      <a:prstDash val="solid"/>
                    </a:lnL>
                    <a:lnR w="19050">
                      <a:solidFill>
                        <a:srgbClr val="006FC0"/>
                      </a:solidFill>
                      <a:prstDash val="solid"/>
                    </a:lnR>
                    <a:lnT w="19050">
                      <a:solidFill>
                        <a:srgbClr val="006FC0"/>
                      </a:solidFill>
                      <a:prstDash val="solid"/>
                    </a:lnT>
                    <a:lnB w="9525">
                      <a:solidFill>
                        <a:srgbClr val="006FC0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(ϑ</a:t>
                      </a:r>
                      <a:r>
                        <a:rPr sz="2800" b="1" baseline="-12345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</a:t>
                      </a:r>
                      <a:r>
                        <a:rPr lang="es-ES" sz="2800" b="1" spc="15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r>
                        <a:rPr sz="2800" b="1" baseline="-12345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r>
                        <a:rPr lang="es-ES" sz="2800" b="1" spc="39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i="1" spc="-1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ESTABLE</a:t>
                      </a:r>
                      <a:endParaRPr sz="2800" b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77165" marB="0">
                    <a:lnL w="19050">
                      <a:solidFill>
                        <a:srgbClr val="006FC0"/>
                      </a:solidFill>
                      <a:prstDash val="solid"/>
                    </a:lnL>
                    <a:lnR w="9525">
                      <a:solidFill>
                        <a:srgbClr val="006FC0"/>
                      </a:solidFill>
                      <a:prstDash val="solid"/>
                    </a:lnR>
                    <a:lnT w="9525">
                      <a:solidFill>
                        <a:srgbClr val="006FC0"/>
                      </a:solidFill>
                      <a:prstDash val="solid"/>
                    </a:lnT>
                    <a:lnB w="9525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Parte</a:t>
                      </a:r>
                      <a:r>
                        <a:rPr lang="es-ES" sz="2800" b="1" spc="-1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spc="-10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Ascendente</a:t>
                      </a:r>
                      <a:endParaRPr sz="2800" b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43510" marB="0">
                    <a:lnL w="9525">
                      <a:solidFill>
                        <a:srgbClr val="006FC0"/>
                      </a:solidFill>
                      <a:prstDash val="solid"/>
                    </a:lnL>
                    <a:lnR w="9525">
                      <a:solidFill>
                        <a:srgbClr val="006FC0"/>
                      </a:solidFill>
                      <a:prstDash val="solid"/>
                    </a:lnR>
                    <a:lnT w="9525">
                      <a:solidFill>
                        <a:srgbClr val="006FC0"/>
                      </a:solidFill>
                      <a:prstDash val="solid"/>
                    </a:lnT>
                    <a:lnB w="9525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051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sz="2800" b="1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dP</a:t>
                      </a: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es-ES" sz="2800" b="1" spc="2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dϑ</a:t>
                      </a: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r>
                        <a:rPr lang="es-ES" sz="2800" b="1" spc="15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&gt;</a:t>
                      </a:r>
                      <a:r>
                        <a:rPr lang="es-ES" sz="2800" b="1" spc="5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spc="-5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sz="2800" b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89560" algn="ctr">
                        <a:lnSpc>
                          <a:spcPct val="100000"/>
                        </a:lnSpc>
                      </a:pPr>
                      <a:r>
                        <a:rPr sz="2800" b="1" i="1" spc="-1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Estabilidad</a:t>
                      </a:r>
                      <a:endParaRPr sz="2800" b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9690" marB="0">
                    <a:lnL w="9525">
                      <a:solidFill>
                        <a:srgbClr val="006FC0"/>
                      </a:solidFill>
                      <a:prstDash val="solid"/>
                    </a:lnL>
                    <a:lnR w="19050">
                      <a:solidFill>
                        <a:srgbClr val="006FC0"/>
                      </a:solidFill>
                      <a:prstDash val="solid"/>
                    </a:lnR>
                    <a:lnT w="9525">
                      <a:solidFill>
                        <a:srgbClr val="006FC0"/>
                      </a:solidFill>
                      <a:prstDash val="solid"/>
                    </a:lnT>
                    <a:lnB w="9525">
                      <a:solidFill>
                        <a:srgbClr val="006FC0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2800" b="1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(ϑ*,</a:t>
                      </a:r>
                      <a:r>
                        <a:rPr lang="es-ES" sz="2800" b="1" spc="15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r>
                        <a:rPr sz="2800" b="1" baseline="-12345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r>
                        <a:rPr sz="2800" b="1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r>
                        <a:rPr lang="es-ES" sz="2800" b="1" spc="390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i="1" spc="-10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INESTABLE</a:t>
                      </a:r>
                      <a:endParaRPr sz="2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77165" marB="0">
                    <a:lnL w="19050">
                      <a:solidFill>
                        <a:srgbClr val="006FC0"/>
                      </a:solidFill>
                      <a:prstDash val="solid"/>
                    </a:lnL>
                    <a:lnR w="9525">
                      <a:solidFill>
                        <a:srgbClr val="006FC0"/>
                      </a:solidFill>
                      <a:prstDash val="solid"/>
                    </a:lnR>
                    <a:lnT w="9525">
                      <a:solidFill>
                        <a:srgbClr val="006FC0"/>
                      </a:solidFill>
                      <a:prstDash val="solid"/>
                    </a:lnT>
                    <a:lnB w="1905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Parte</a:t>
                      </a:r>
                      <a:r>
                        <a:rPr lang="es-ES" sz="2800" b="1" spc="-1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spc="-10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Descendente</a:t>
                      </a:r>
                      <a:endParaRPr sz="2800" b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42240" marB="0">
                    <a:lnL w="9525">
                      <a:solidFill>
                        <a:srgbClr val="006FC0"/>
                      </a:solidFill>
                      <a:prstDash val="solid"/>
                    </a:lnL>
                    <a:lnR w="9525">
                      <a:solidFill>
                        <a:srgbClr val="006FC0"/>
                      </a:solidFill>
                      <a:prstDash val="solid"/>
                    </a:lnR>
                    <a:lnT w="9525">
                      <a:solidFill>
                        <a:srgbClr val="006FC0"/>
                      </a:solidFill>
                      <a:prstDash val="solid"/>
                    </a:lnT>
                    <a:lnB w="1905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051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sz="2800" b="1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dP</a:t>
                      </a: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es-ES" sz="2800" b="1" spc="2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dϑ</a:t>
                      </a: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r>
                        <a:rPr lang="es-ES" sz="2800" b="1" spc="15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</a:t>
                      </a:r>
                      <a:r>
                        <a:rPr lang="es-ES" sz="2800" b="1" spc="5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spc="-5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sz="2800" b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15900" algn="ctr">
                        <a:lnSpc>
                          <a:spcPct val="100000"/>
                        </a:lnSpc>
                      </a:pPr>
                      <a:r>
                        <a:rPr sz="2800" b="1" i="1" spc="-1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Inestabilidad</a:t>
                      </a:r>
                      <a:endParaRPr sz="2800" b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9690" marB="0">
                    <a:lnL w="9525">
                      <a:solidFill>
                        <a:srgbClr val="006FC0"/>
                      </a:solidFill>
                      <a:prstDash val="solid"/>
                    </a:lnL>
                    <a:lnR w="19050">
                      <a:solidFill>
                        <a:srgbClr val="006FC0"/>
                      </a:solidFill>
                      <a:prstDash val="solid"/>
                    </a:lnR>
                    <a:lnT w="9525">
                      <a:solidFill>
                        <a:srgbClr val="006FC0"/>
                      </a:solidFill>
                      <a:prstDash val="solid"/>
                    </a:lnT>
                    <a:lnB w="19050">
                      <a:solidFill>
                        <a:srgbClr val="006FC0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object 34"/>
          <p:cNvPicPr/>
          <p:nvPr/>
        </p:nvPicPr>
        <p:blipFill rotWithShape="1">
          <a:blip r:embed="rId2" cstate="print"/>
          <a:srcRect l="5394" t="6500" r="3154" b="9532"/>
          <a:stretch/>
        </p:blipFill>
        <p:spPr>
          <a:xfrm>
            <a:off x="4399756" y="4279900"/>
            <a:ext cx="1013460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7600156" y="3279362"/>
            <a:ext cx="11034236" cy="4429537"/>
            <a:chOff x="-5060950" y="3220340"/>
            <a:chExt cx="5469170" cy="1618359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060950" y="3220340"/>
              <a:ext cx="2945130" cy="13925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983824" y="3382009"/>
              <a:ext cx="2392044" cy="145669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00857" y="4955276"/>
            <a:ext cx="8635649" cy="559704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50800">
              <a:spcBef>
                <a:spcPts val="82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(5)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0380" marR="692150" indent="200660">
              <a:spcBef>
                <a:spcPts val="969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u="sng" baseline="-1234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u="sng" spc="202" baseline="-1234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u="sng" baseline="-1234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b="1" u="sng" baseline="-1234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(δ</a:t>
            </a:r>
            <a:r>
              <a:rPr sz="2800" b="1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spc="179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sz="2800" b="1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),“P”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(δ</a:t>
            </a:r>
            <a:r>
              <a:rPr sz="2800" b="1" baseline="-1234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spc="187" baseline="-1234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lang="es-ES" sz="2800" b="1" spc="-2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sz="2800" b="1" baseline="-1234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spc="-3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1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90º</a:t>
            </a:r>
            <a:r>
              <a:rPr lang="es-ES" sz="2800" b="1" spc="-2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(x</a:t>
            </a:r>
            <a:r>
              <a:rPr sz="2800" b="1" spc="-15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+x</a:t>
            </a:r>
            <a:r>
              <a:rPr sz="2800" b="1" spc="-15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43180" algn="r"/>
            <a:endParaRPr lang="es-ES" sz="2800" b="1" i="1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43180" algn="r"/>
            <a:endParaRPr lang="es-ES" sz="2800" b="1" i="1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43180" algn="r"/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(7)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49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49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49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21945" marR="46990" indent="-271780">
              <a:tabLst>
                <a:tab pos="321945" algn="l"/>
              </a:tabLst>
            </a:pPr>
            <a:r>
              <a:rPr sz="2800" b="1" spc="-2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1-</a:t>
            </a:r>
            <a:r>
              <a:rPr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Suponiendo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b="1" spc="195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controladas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reguladores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ideales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mantener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V=1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p.u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16255" y="7427873"/>
            <a:ext cx="9018137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Sumando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proyecciones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91874" y="9739278"/>
            <a:ext cx="287029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</a:t>
            </a:r>
            <a:r>
              <a:rPr lang="es-ES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400" b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400" b="1" spc="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400" b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es-ES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400" b="1" spc="-2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V=1</a:t>
            </a:r>
            <a:endParaRPr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672" y="6921693"/>
            <a:ext cx="6324600" cy="1841528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9885076" y="8309187"/>
            <a:ext cx="8330215" cy="1329746"/>
            <a:chOff x="1440814" y="7978393"/>
            <a:chExt cx="4030345" cy="44132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40814" y="7983473"/>
              <a:ext cx="4030315" cy="38763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122169" y="7984743"/>
              <a:ext cx="215900" cy="276225"/>
            </a:xfrm>
            <a:custGeom>
              <a:avLst/>
              <a:gdLst/>
              <a:ahLst/>
              <a:cxnLst/>
              <a:rect l="l" t="t" r="r" b="b"/>
              <a:pathLst>
                <a:path w="215900" h="276225">
                  <a:moveTo>
                    <a:pt x="0" y="138049"/>
                  </a:moveTo>
                  <a:lnTo>
                    <a:pt x="8491" y="84278"/>
                  </a:lnTo>
                  <a:lnTo>
                    <a:pt x="31638" y="40401"/>
                  </a:lnTo>
                  <a:lnTo>
                    <a:pt x="65954" y="10836"/>
                  </a:lnTo>
                  <a:lnTo>
                    <a:pt x="107950" y="0"/>
                  </a:lnTo>
                  <a:lnTo>
                    <a:pt x="149945" y="10836"/>
                  </a:lnTo>
                  <a:lnTo>
                    <a:pt x="184261" y="40401"/>
                  </a:lnTo>
                  <a:lnTo>
                    <a:pt x="207408" y="84278"/>
                  </a:lnTo>
                  <a:lnTo>
                    <a:pt x="215900" y="138049"/>
                  </a:lnTo>
                  <a:lnTo>
                    <a:pt x="207408" y="191839"/>
                  </a:lnTo>
                  <a:lnTo>
                    <a:pt x="184261" y="235759"/>
                  </a:lnTo>
                  <a:lnTo>
                    <a:pt x="149945" y="265368"/>
                  </a:lnTo>
                  <a:lnTo>
                    <a:pt x="107950" y="276225"/>
                  </a:lnTo>
                  <a:lnTo>
                    <a:pt x="65954" y="265368"/>
                  </a:lnTo>
                  <a:lnTo>
                    <a:pt x="31638" y="235759"/>
                  </a:lnTo>
                  <a:lnTo>
                    <a:pt x="8491" y="191839"/>
                  </a:lnTo>
                  <a:lnTo>
                    <a:pt x="0" y="138049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57297" y="8254491"/>
              <a:ext cx="347980" cy="165100"/>
            </a:xfrm>
            <a:custGeom>
              <a:avLst/>
              <a:gdLst/>
              <a:ahLst/>
              <a:cxnLst/>
              <a:rect l="l" t="t" r="r" b="b"/>
              <a:pathLst>
                <a:path w="347980" h="165100">
                  <a:moveTo>
                    <a:pt x="275415" y="135737"/>
                  </a:moveTo>
                  <a:lnTo>
                    <a:pt x="262381" y="164719"/>
                  </a:lnTo>
                  <a:lnTo>
                    <a:pt x="347471" y="161417"/>
                  </a:lnTo>
                  <a:lnTo>
                    <a:pt x="330831" y="140970"/>
                  </a:lnTo>
                  <a:lnTo>
                    <a:pt x="287019" y="140970"/>
                  </a:lnTo>
                  <a:lnTo>
                    <a:pt x="275415" y="135737"/>
                  </a:lnTo>
                  <a:close/>
                </a:path>
                <a:path w="347980" h="165100">
                  <a:moveTo>
                    <a:pt x="280615" y="124175"/>
                  </a:moveTo>
                  <a:lnTo>
                    <a:pt x="275415" y="135737"/>
                  </a:lnTo>
                  <a:lnTo>
                    <a:pt x="287019" y="140970"/>
                  </a:lnTo>
                  <a:lnTo>
                    <a:pt x="292226" y="129413"/>
                  </a:lnTo>
                  <a:lnTo>
                    <a:pt x="280615" y="124175"/>
                  </a:lnTo>
                  <a:close/>
                </a:path>
                <a:path w="347980" h="165100">
                  <a:moveTo>
                    <a:pt x="293624" y="95250"/>
                  </a:moveTo>
                  <a:lnTo>
                    <a:pt x="280615" y="124175"/>
                  </a:lnTo>
                  <a:lnTo>
                    <a:pt x="292226" y="129413"/>
                  </a:lnTo>
                  <a:lnTo>
                    <a:pt x="287019" y="140970"/>
                  </a:lnTo>
                  <a:lnTo>
                    <a:pt x="330831" y="140970"/>
                  </a:lnTo>
                  <a:lnTo>
                    <a:pt x="293624" y="95250"/>
                  </a:lnTo>
                  <a:close/>
                </a:path>
                <a:path w="347980" h="165100">
                  <a:moveTo>
                    <a:pt x="5333" y="0"/>
                  </a:moveTo>
                  <a:lnTo>
                    <a:pt x="0" y="11557"/>
                  </a:lnTo>
                  <a:lnTo>
                    <a:pt x="275415" y="135737"/>
                  </a:lnTo>
                  <a:lnTo>
                    <a:pt x="280615" y="124175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Rectángulo 5"/>
          <p:cNvSpPr/>
          <p:nvPr/>
        </p:nvSpPr>
        <p:spPr>
          <a:xfrm>
            <a:off x="219672" y="359628"/>
            <a:ext cx="163865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120" algn="just">
              <a:spcBef>
                <a:spcPts val="25"/>
              </a:spcBef>
            </a:pP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Influencia</a:t>
            </a:r>
            <a:r>
              <a:rPr lang="es-ES" sz="3600" b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Regulación</a:t>
            </a:r>
            <a:r>
              <a:rPr lang="es-ES" sz="3600" b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3600" b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lang="es-ES" sz="3600" b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Estabilidad</a:t>
            </a:r>
            <a:r>
              <a:rPr lang="es-ES" sz="3600" b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endParaRPr lang="es-ES" sz="3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object 4"/>
          <p:cNvSpPr txBox="1"/>
          <p:nvPr/>
        </p:nvSpPr>
        <p:spPr>
          <a:xfrm>
            <a:off x="533901" y="1129369"/>
            <a:ext cx="17769154" cy="3300262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520700" marR="17780" algn="just">
              <a:spcBef>
                <a:spcPts val="215"/>
              </a:spcBef>
            </a:pP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</a:t>
            </a:r>
            <a:r>
              <a:rPr lang="es-ES" sz="2800" b="1" i="1" spc="6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lang="es-ES" sz="2800" b="1" i="1" spc="6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b="1" i="1" spc="6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b="1" i="1" spc="6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elevar</a:t>
            </a:r>
            <a:r>
              <a:rPr lang="es-ES" sz="2800" b="1" i="1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6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lang="es-ES" sz="2800" b="1" i="1" spc="6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estático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transmitir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b="1" i="1" spc="-1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0700" marR="17780" algn="just">
              <a:spcBef>
                <a:spcPts val="215"/>
              </a:spcBef>
            </a:pP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00" algn="just"/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Veamos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unos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s-ES" sz="2800" spc="-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s-ES"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</a:t>
            </a:r>
            <a:r>
              <a:rPr lang="es-ES" sz="2800" b="1" i="1" u="sng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N°</a:t>
            </a:r>
            <a:r>
              <a:rPr lang="es-ES" sz="2800" b="1" i="1" u="sng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u="sng" spc="-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00" algn="just">
              <a:spcBef>
                <a:spcPts val="860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correspondiente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00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supone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mantiene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regulación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6045" algn="just">
              <a:spcBef>
                <a:spcPts val="865"/>
              </a:spcBef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spc="15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b="1" spc="15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p.u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V=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1p.u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80659" y="3082057"/>
            <a:ext cx="17992297" cy="167507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Graficando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última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junto</a:t>
            </a:r>
            <a:r>
              <a:rPr lang="es-ES"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curva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i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(3)</a:t>
            </a:r>
            <a:r>
              <a:rPr lang="es-ES" sz="2800" b="1" i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corresponde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regulación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1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3.2</a:t>
            </a:r>
            <a:r>
              <a:rPr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i="1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aprecia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</a:t>
            </a:r>
            <a:r>
              <a:rPr lang="es-ES"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2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claro</a:t>
            </a:r>
            <a:r>
              <a:rPr lang="es-ES" sz="2800" spc="2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marque</a:t>
            </a:r>
            <a:r>
              <a:rPr lang="es-ES"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toda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curva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derivada</a:t>
            </a:r>
            <a:r>
              <a:rPr lang="es-ES" sz="2800" spc="4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40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4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lang="es-ES" sz="2800" spc="40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spc="40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3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positiva</a:t>
            </a:r>
            <a:r>
              <a:rPr lang="es-ES" sz="2800" spc="40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3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4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lang="es-ES" sz="2800" spc="4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lang="es-ES" sz="2800" spc="4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3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posible</a:t>
            </a:r>
            <a:r>
              <a:rPr lang="es-ES" sz="2800" spc="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allá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90º.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0659" y="5416085"/>
            <a:ext cx="10296097" cy="2725746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algn="just">
              <a:spcBef>
                <a:spcPts val="819"/>
              </a:spcBef>
            </a:pPr>
            <a:r>
              <a:rPr sz="2800" b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ATENCIÓN!!!</a:t>
            </a:r>
            <a:endParaRPr lang="es-ES" sz="2800" b="1" spc="-1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5080" indent="-229235" algn="just">
              <a:spcBef>
                <a:spcPts val="65"/>
              </a:spcBef>
            </a:pP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s-ES" sz="2800" b="1" spc="3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b="1" i="1" spc="2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2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b="1" i="1" spc="2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ideal</a:t>
            </a:r>
            <a:r>
              <a:rPr lang="es-ES" sz="2800" b="1" i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b="1" i="1" spc="2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b="1" i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llevarse</a:t>
            </a:r>
            <a:r>
              <a:rPr lang="es-ES" sz="2800" b="1" i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2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práctica</a:t>
            </a:r>
            <a:r>
              <a:rPr lang="es-ES" sz="2800" b="1" i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pues</a:t>
            </a:r>
            <a:r>
              <a:rPr lang="es-ES" sz="2800" b="1" i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</a:t>
            </a:r>
            <a:r>
              <a:rPr lang="es-ES" sz="2800" b="1" i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actuación</a:t>
            </a:r>
            <a:r>
              <a:rPr lang="es-ES" sz="2800" b="1" i="1" spc="1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instantánea</a:t>
            </a:r>
            <a:r>
              <a:rPr lang="es-ES" sz="2800" b="1" i="1" spc="1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1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</a:t>
            </a:r>
            <a:r>
              <a:rPr lang="es-ES" sz="2800" b="1" i="1" spc="1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1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1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</a:t>
            </a:r>
            <a:r>
              <a:rPr lang="es-ES" sz="2800" b="1" i="1" spc="1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instantáneo</a:t>
            </a:r>
            <a:r>
              <a:rPr lang="es-ES" sz="2800" b="1" i="1" spc="1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acción</a:t>
            </a:r>
            <a:r>
              <a:rPr lang="es-ES" sz="2800" b="1" i="1" spc="1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2324556" y="4626659"/>
            <a:ext cx="6248400" cy="4436229"/>
            <a:chOff x="-4527550" y="2488437"/>
            <a:chExt cx="3051810" cy="247713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4527550" y="2488437"/>
              <a:ext cx="3051810" cy="247713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-3994150" y="2845941"/>
              <a:ext cx="1466850" cy="1762125"/>
            </a:xfrm>
            <a:custGeom>
              <a:avLst/>
              <a:gdLst/>
              <a:ahLst/>
              <a:cxnLst/>
              <a:rect l="l" t="t" r="r" b="b"/>
              <a:pathLst>
                <a:path w="1466850" h="1762125">
                  <a:moveTo>
                    <a:pt x="0" y="1762124"/>
                  </a:moveTo>
                  <a:lnTo>
                    <a:pt x="1466850" y="0"/>
                  </a:lnTo>
                </a:path>
              </a:pathLst>
            </a:custGeom>
            <a:ln w="19050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13"/>
          <p:cNvSpPr txBox="1"/>
          <p:nvPr/>
        </p:nvSpPr>
        <p:spPr>
          <a:xfrm>
            <a:off x="818356" y="698500"/>
            <a:ext cx="14286839" cy="1587614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50800">
              <a:spcBef>
                <a:spcPts val="500"/>
              </a:spcBef>
            </a:pP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Multiplicando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51230">
              <a:spcBef>
                <a:spcPts val="47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ǀE</a:t>
            </a:r>
            <a:r>
              <a:rPr sz="2800" b="1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ǀ.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ǀE</a:t>
            </a:r>
            <a:r>
              <a:rPr sz="2800" b="1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ǀ</a:t>
            </a:r>
            <a:r>
              <a:rPr lang="es-ES" sz="28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spc="-37" baseline="401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>
              <a:spcBef>
                <a:spcPts val="1315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Reemplazando</a:t>
            </a:r>
            <a:r>
              <a:rPr lang="es-ES" sz="2800" b="1" i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2800" b="1" i="1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i="1" spc="-1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2800" b="1" i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(7)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05155" y="850900"/>
            <a:ext cx="9380475" cy="235879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0669904" y="8960353"/>
            <a:ext cx="78755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spcBef>
                <a:spcPts val="195"/>
              </a:spcBef>
            </a:pP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1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3.2:</a:t>
            </a:r>
            <a:r>
              <a:rPr lang="es-ES" sz="2800" b="1" i="1" spc="1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</a:t>
            </a:r>
            <a:r>
              <a:rPr lang="es-ES" sz="2800" b="1" i="1" spc="1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1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lang="es-ES" sz="2800" b="1" i="1" spc="1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b="1" i="1" spc="1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lang="es-ES" sz="2800" b="1" i="1" spc="1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1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lang="es-ES" sz="2800" b="1" i="1" spc="1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1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Estático-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Ideal.</a:t>
            </a:r>
            <a:endParaRPr lang="es-ES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3556" y="388718"/>
            <a:ext cx="8610600" cy="1979388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241300" algn="just">
              <a:spcBef>
                <a:spcPts val="1095"/>
              </a:spcBef>
              <a:tabLst>
                <a:tab pos="469900" algn="l"/>
              </a:tabLst>
            </a:pPr>
            <a:r>
              <a:rPr sz="2800" spc="-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u="sng" dirty="0" err="1">
                <a:solidFill>
                  <a:srgbClr val="002060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</a:t>
            </a:r>
            <a:r>
              <a:rPr lang="es-ES" sz="2800" b="1" i="1" u="sng" spc="-30" dirty="0">
                <a:solidFill>
                  <a:srgbClr val="002060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sng" dirty="0">
                <a:solidFill>
                  <a:srgbClr val="002060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N°</a:t>
            </a:r>
            <a:r>
              <a:rPr lang="es-ES" sz="2800" b="1" i="1" u="sng" spc="-15" dirty="0">
                <a:solidFill>
                  <a:srgbClr val="002060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sng" dirty="0">
                <a:solidFill>
                  <a:srgbClr val="002060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Condición</a:t>
            </a:r>
            <a:r>
              <a:rPr lang="es-ES" sz="2800" b="1" i="1" spc="-2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N1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45"/>
              </a:spcBef>
            </a:pP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spc="2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</a:t>
            </a:r>
            <a:r>
              <a:rPr lang="es-ES" sz="2800" b="1" spc="229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b="1" spc="2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lang="es-ES" sz="2800" b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realista</a:t>
            </a:r>
            <a:r>
              <a:rPr lang="es-ES" sz="2800" b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controlar</a:t>
            </a:r>
            <a:r>
              <a:rPr lang="es-ES" sz="2800" b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spc="2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modo</a:t>
            </a:r>
            <a:r>
              <a:rPr lang="es-ES" sz="2800" b="1" spc="2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E2</a:t>
            </a:r>
            <a:r>
              <a:rPr lang="es-ES" sz="2800" b="1" spc="2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2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1p.u</a:t>
            </a:r>
            <a:r>
              <a:rPr lang="es-ES" sz="2800" b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dejando</a:t>
            </a:r>
            <a:r>
              <a:rPr lang="es-ES" sz="2800" b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variar</a:t>
            </a:r>
            <a:r>
              <a:rPr lang="es-ES" sz="2800" b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</a:t>
            </a:r>
            <a:r>
              <a:rPr lang="es-ES" sz="2800" b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1200" b="1" spc="-10" dirty="0">
                <a:solidFill>
                  <a:srgbClr val="002060"/>
                </a:solidFill>
                <a:latin typeface="Arial"/>
                <a:cs typeface="Arial"/>
              </a:rPr>
              <a:t>.</a:t>
            </a:r>
            <a:endParaRPr sz="12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 rotWithShape="1">
          <a:blip r:embed="rId2" cstate="print"/>
          <a:srcRect t="5563" b="10991"/>
          <a:stretch/>
        </p:blipFill>
        <p:spPr>
          <a:xfrm>
            <a:off x="818356" y="2393633"/>
            <a:ext cx="7391400" cy="289191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97648" y="5673022"/>
            <a:ext cx="8626507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lang="es-ES" sz="2800" b="1" i="1" spc="-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lang="es-ES"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64983" y="6956093"/>
            <a:ext cx="2367886" cy="2320507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38100" algn="just">
              <a:spcBef>
                <a:spcPts val="815"/>
              </a:spcBef>
            </a:pPr>
            <a:r>
              <a:rPr sz="24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4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3:</a:t>
            </a:r>
            <a:r>
              <a:rPr lang="es-ES" sz="24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lang="es-ES" sz="24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4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4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4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</a:t>
            </a:r>
            <a:r>
              <a:rPr lang="es-ES" sz="24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4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4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variable.</a:t>
            </a:r>
            <a:endParaRPr sz="2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67156" y="964392"/>
            <a:ext cx="8383906" cy="13061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algn="just">
              <a:spcBef>
                <a:spcPts val="10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“P”</a:t>
            </a:r>
            <a:r>
              <a:rPr lang="es-ES" sz="28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obtendrá</a:t>
            </a:r>
            <a:r>
              <a:rPr lang="es-ES" sz="2800" b="1" i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sz="2800" b="1" i="1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b="1" i="1" spc="247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90º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situación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representada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3.4.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369277" y="2853667"/>
            <a:ext cx="8281785" cy="4358629"/>
          </a:xfrm>
          <a:prstGeom prst="rect">
            <a:avLst/>
          </a:prstGeom>
          <a:ln w="6095">
            <a:noFill/>
          </a:ln>
        </p:spPr>
        <p:txBody>
          <a:bodyPr vert="horz" wrap="square" lIns="0" tIns="635" rIns="0" bIns="0" rtlCol="0">
            <a:spAutoFit/>
          </a:bodyPr>
          <a:lstStyle/>
          <a:p>
            <a:pPr algn="ctr">
              <a:spcBef>
                <a:spcPts val="5"/>
              </a:spcBef>
            </a:pP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spc="-37" baseline="-1322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sz="2800" baseline="-13227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50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marR="5758815" algn="just">
              <a:lnSpc>
                <a:spcPct val="103099"/>
              </a:lnSpc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sz="2800" b="1" baseline="-1322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spc="195" baseline="-1322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I.x</a:t>
            </a:r>
            <a:r>
              <a:rPr sz="2800" b="1" spc="-30" baseline="-1322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spc="-30" baseline="-1322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71120" marR="5758815" algn="just">
              <a:lnSpc>
                <a:spcPct val="103099"/>
              </a:lnSpc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V=1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p.u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71120" marR="5758815" algn="just">
              <a:lnSpc>
                <a:spcPct val="103099"/>
              </a:lnSpc>
            </a:pPr>
            <a:r>
              <a:rPr sz="3600" b="1" baseline="86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2=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°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ts val="1595"/>
              </a:lnSpc>
            </a:pP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I.x</a:t>
            </a:r>
            <a:r>
              <a:rPr sz="2800" b="1" spc="-30" baseline="-1322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sz="2800" baseline="-13227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1760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δ1=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spc="187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1550"/>
              </a:spcBef>
            </a:pP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baseline="-1234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spc="187" baseline="-1234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</a:t>
            </a:r>
            <a:r>
              <a:rPr lang="es-ES" sz="2800" b="1" spc="-2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considerablemente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>
              <a:spcBef>
                <a:spcPts val="1300"/>
              </a:spcBef>
            </a:pP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spc="-30" baseline="-1322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=1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389312" y="3381451"/>
            <a:ext cx="3304929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4: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variable.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Pmáx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80035" y="8127101"/>
            <a:ext cx="100330" cy="247650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3558698" y="6547620"/>
            <a:ext cx="3355657" cy="3304916"/>
            <a:chOff x="2672333" y="3025965"/>
            <a:chExt cx="1910714" cy="2009775"/>
          </a:xfrm>
        </p:grpSpPr>
        <p:sp>
          <p:nvSpPr>
            <p:cNvPr id="18" name="object 18"/>
            <p:cNvSpPr/>
            <p:nvPr/>
          </p:nvSpPr>
          <p:spPr>
            <a:xfrm>
              <a:off x="2672969" y="3967479"/>
              <a:ext cx="1681480" cy="854075"/>
            </a:xfrm>
            <a:custGeom>
              <a:avLst/>
              <a:gdLst/>
              <a:ahLst/>
              <a:cxnLst/>
              <a:rect l="l" t="t" r="r" b="b"/>
              <a:pathLst>
                <a:path w="1681479" h="854075">
                  <a:moveTo>
                    <a:pt x="1429385" y="853567"/>
                  </a:moveTo>
                  <a:lnTo>
                    <a:pt x="1414005" y="831088"/>
                  </a:lnTo>
                  <a:lnTo>
                    <a:pt x="1381252" y="783209"/>
                  </a:lnTo>
                  <a:lnTo>
                    <a:pt x="1367345" y="808304"/>
                  </a:lnTo>
                  <a:lnTo>
                    <a:pt x="9144" y="55499"/>
                  </a:lnTo>
                  <a:lnTo>
                    <a:pt x="0" y="72263"/>
                  </a:lnTo>
                  <a:lnTo>
                    <a:pt x="1358112" y="824953"/>
                  </a:lnTo>
                  <a:lnTo>
                    <a:pt x="1344295" y="849884"/>
                  </a:lnTo>
                  <a:lnTo>
                    <a:pt x="1429385" y="853567"/>
                  </a:lnTo>
                  <a:close/>
                </a:path>
                <a:path w="1681479" h="854075">
                  <a:moveTo>
                    <a:pt x="1681226" y="36703"/>
                  </a:moveTo>
                  <a:lnTo>
                    <a:pt x="1663674" y="28321"/>
                  </a:lnTo>
                  <a:lnTo>
                    <a:pt x="1604391" y="0"/>
                  </a:lnTo>
                  <a:lnTo>
                    <a:pt x="1604860" y="28549"/>
                  </a:lnTo>
                  <a:lnTo>
                    <a:pt x="52324" y="55753"/>
                  </a:lnTo>
                  <a:lnTo>
                    <a:pt x="52578" y="74803"/>
                  </a:lnTo>
                  <a:lnTo>
                    <a:pt x="1605178" y="47599"/>
                  </a:lnTo>
                  <a:lnTo>
                    <a:pt x="1605661" y="76200"/>
                  </a:lnTo>
                  <a:lnTo>
                    <a:pt x="1681226" y="367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38600" y="3030727"/>
              <a:ext cx="533400" cy="2000250"/>
            </a:xfrm>
            <a:custGeom>
              <a:avLst/>
              <a:gdLst/>
              <a:ahLst/>
              <a:cxnLst/>
              <a:rect l="l" t="t" r="r" b="b"/>
              <a:pathLst>
                <a:path w="533400" h="2000250">
                  <a:moveTo>
                    <a:pt x="0" y="2000250"/>
                  </a:moveTo>
                  <a:lnTo>
                    <a:pt x="533400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672333" y="3143630"/>
              <a:ext cx="1910714" cy="927735"/>
            </a:xfrm>
            <a:custGeom>
              <a:avLst/>
              <a:gdLst/>
              <a:ahLst/>
              <a:cxnLst/>
              <a:rect l="l" t="t" r="r" b="b"/>
              <a:pathLst>
                <a:path w="1910714" h="927735">
                  <a:moveTo>
                    <a:pt x="1836301" y="23007"/>
                  </a:moveTo>
                  <a:lnTo>
                    <a:pt x="0" y="904367"/>
                  </a:lnTo>
                  <a:lnTo>
                    <a:pt x="10922" y="927226"/>
                  </a:lnTo>
                  <a:lnTo>
                    <a:pt x="1847299" y="45892"/>
                  </a:lnTo>
                  <a:lnTo>
                    <a:pt x="1836301" y="23007"/>
                  </a:lnTo>
                  <a:close/>
                </a:path>
                <a:path w="1910714" h="927735">
                  <a:moveTo>
                    <a:pt x="1897953" y="17525"/>
                  </a:moveTo>
                  <a:lnTo>
                    <a:pt x="1847723" y="17525"/>
                  </a:lnTo>
                  <a:lnTo>
                    <a:pt x="1858771" y="40385"/>
                  </a:lnTo>
                  <a:lnTo>
                    <a:pt x="1847299" y="45892"/>
                  </a:lnTo>
                  <a:lnTo>
                    <a:pt x="1858264" y="68706"/>
                  </a:lnTo>
                  <a:lnTo>
                    <a:pt x="1897953" y="17525"/>
                  </a:lnTo>
                  <a:close/>
                </a:path>
                <a:path w="1910714" h="927735">
                  <a:moveTo>
                    <a:pt x="1847723" y="17525"/>
                  </a:moveTo>
                  <a:lnTo>
                    <a:pt x="1836301" y="23007"/>
                  </a:lnTo>
                  <a:lnTo>
                    <a:pt x="1847299" y="45892"/>
                  </a:lnTo>
                  <a:lnTo>
                    <a:pt x="1858771" y="40385"/>
                  </a:lnTo>
                  <a:lnTo>
                    <a:pt x="1847723" y="17525"/>
                  </a:lnTo>
                  <a:close/>
                </a:path>
                <a:path w="1910714" h="927735">
                  <a:moveTo>
                    <a:pt x="1825244" y="0"/>
                  </a:moveTo>
                  <a:lnTo>
                    <a:pt x="1836301" y="23007"/>
                  </a:lnTo>
                  <a:lnTo>
                    <a:pt x="1847723" y="17525"/>
                  </a:lnTo>
                  <a:lnTo>
                    <a:pt x="1897953" y="17525"/>
                  </a:lnTo>
                  <a:lnTo>
                    <a:pt x="1910461" y="1397"/>
                  </a:lnTo>
                  <a:lnTo>
                    <a:pt x="182524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95625" y="4023232"/>
              <a:ext cx="90805" cy="338455"/>
            </a:xfrm>
            <a:custGeom>
              <a:avLst/>
              <a:gdLst/>
              <a:ahLst/>
              <a:cxnLst/>
              <a:rect l="l" t="t" r="r" b="b"/>
              <a:pathLst>
                <a:path w="90805" h="338454">
                  <a:moveTo>
                    <a:pt x="0" y="0"/>
                  </a:moveTo>
                  <a:lnTo>
                    <a:pt x="35351" y="26594"/>
                  </a:lnTo>
                  <a:lnTo>
                    <a:pt x="64214" y="99123"/>
                  </a:lnTo>
                  <a:lnTo>
                    <a:pt x="75300" y="149212"/>
                  </a:lnTo>
                  <a:lnTo>
                    <a:pt x="83671" y="206704"/>
                  </a:lnTo>
                  <a:lnTo>
                    <a:pt x="88960" y="270238"/>
                  </a:lnTo>
                  <a:lnTo>
                    <a:pt x="90805" y="33845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560449" y="8847138"/>
            <a:ext cx="100330" cy="24765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59059" y="7371807"/>
            <a:ext cx="10341497" cy="3259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5"/>
              </a:spcBef>
            </a:pPr>
            <a:r>
              <a:rPr lang="es-ES" sz="24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400" b="1" spc="-37" baseline="-1322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es-ES" sz="2400" baseline="-13227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560"/>
              </a:spcBef>
            </a:pPr>
            <a:endParaRPr lang="es-E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ts val="1880"/>
              </a:lnSpc>
            </a:pPr>
            <a:r>
              <a:rPr lang="el-G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l-GR" sz="2400" b="1" baseline="-1322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l-GR" sz="2400" b="1" spc="172" baseline="-1322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4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I.x</a:t>
            </a:r>
            <a:r>
              <a:rPr lang="es-ES" sz="2400" b="1" spc="-30" baseline="-1322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es-ES" sz="2400" baseline="-13227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>
              <a:lnSpc>
                <a:spcPts val="1600"/>
              </a:lnSpc>
            </a:pPr>
            <a:r>
              <a:rPr lang="es-E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V=1</a:t>
            </a:r>
            <a:r>
              <a:rPr lang="es-ES" sz="24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400" b="1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p.u</a:t>
            </a:r>
            <a:endParaRPr lang="es-ES" sz="2400" b="1" spc="-2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>
              <a:lnSpc>
                <a:spcPts val="1600"/>
              </a:lnSpc>
            </a:pPr>
            <a:endParaRPr lang="es-E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>
              <a:lnSpc>
                <a:spcPts val="1845"/>
              </a:lnSpc>
            </a:pPr>
            <a:r>
              <a:rPr lang="el-GR" sz="24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l-GR" sz="2400" b="1" spc="-37" baseline="-1322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el-GR" sz="2400" baseline="-13227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ts val="1885"/>
              </a:lnSpc>
            </a:pPr>
            <a:r>
              <a:rPr lang="es-ES" sz="24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I.x</a:t>
            </a:r>
            <a:r>
              <a:rPr lang="es-ES" sz="2400" b="1" spc="-30" baseline="-1322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es-ES" sz="2400" baseline="-13227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>
              <a:spcBef>
                <a:spcPts val="1755"/>
              </a:spcBef>
              <a:tabLst>
                <a:tab pos="1144270" algn="l"/>
              </a:tabLst>
            </a:pPr>
            <a:r>
              <a:rPr lang="es-ES" sz="24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400" b="1" spc="-15" baseline="-1322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4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=1  </a:t>
            </a:r>
            <a:r>
              <a:rPr lang="es-ES" sz="24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Donde:</a:t>
            </a:r>
            <a:r>
              <a:rPr lang="es-ES" sz="24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400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400" spc="202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V</a:t>
            </a:r>
            <a:r>
              <a:rPr lang="es-ES" sz="24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4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4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4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</a:t>
            </a:r>
            <a:endParaRPr lang="es-E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79725" algn="l">
              <a:spcBef>
                <a:spcPts val="1540"/>
              </a:spcBef>
            </a:pPr>
            <a:r>
              <a:rPr lang="es-ES"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baseline="-1234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spc="187" baseline="-1234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</a:t>
            </a:r>
            <a:r>
              <a:rPr lang="es-ES" sz="2800" b="1" spc="-2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considerablemente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90892" y="6991274"/>
            <a:ext cx="4387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844"/>
              </a:spcBef>
            </a:pPr>
            <a:r>
              <a:rPr lang="fi-FI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 =</a:t>
            </a:r>
            <a:r>
              <a:rPr lang="fi-FI" sz="24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i-FI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fi-FI" sz="2400" b="1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i-FI" sz="2400" b="1" spc="217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i-FI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fi-FI" sz="24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i-FI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</a:t>
            </a:r>
            <a:r>
              <a:rPr lang="fi-FI" sz="24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i-FI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(δ</a:t>
            </a:r>
            <a:r>
              <a:rPr lang="fi-FI" sz="2400" b="1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i-FI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fi-FI" sz="24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i-FI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fi-FI" sz="24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i-FI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</a:t>
            </a:r>
            <a:r>
              <a:rPr lang="fi-FI" sz="24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i-FI" sz="24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(δ</a:t>
            </a:r>
            <a:r>
              <a:rPr lang="fi-FI" sz="2400" b="1" spc="-30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i-FI" sz="24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fi-FI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8" name="object 23"/>
          <p:cNvGrpSpPr/>
          <p:nvPr/>
        </p:nvGrpSpPr>
        <p:grpSpPr>
          <a:xfrm>
            <a:off x="12526947" y="2984082"/>
            <a:ext cx="2336800" cy="2531110"/>
            <a:chOff x="2670936" y="6471221"/>
            <a:chExt cx="2336800" cy="2531110"/>
          </a:xfrm>
        </p:grpSpPr>
        <p:sp>
          <p:nvSpPr>
            <p:cNvPr id="29" name="object 24"/>
            <p:cNvSpPr/>
            <p:nvPr/>
          </p:nvSpPr>
          <p:spPr>
            <a:xfrm>
              <a:off x="2676398" y="7322565"/>
              <a:ext cx="1629410" cy="1664970"/>
            </a:xfrm>
            <a:custGeom>
              <a:avLst/>
              <a:gdLst/>
              <a:ahLst/>
              <a:cxnLst/>
              <a:rect l="l" t="t" r="r" b="b"/>
              <a:pathLst>
                <a:path w="1629410" h="1664970">
                  <a:moveTo>
                    <a:pt x="1628902" y="36703"/>
                  </a:moveTo>
                  <a:lnTo>
                    <a:pt x="1611350" y="28321"/>
                  </a:lnTo>
                  <a:lnTo>
                    <a:pt x="1552067" y="0"/>
                  </a:lnTo>
                  <a:lnTo>
                    <a:pt x="1552536" y="28549"/>
                  </a:lnTo>
                  <a:lnTo>
                    <a:pt x="29032" y="55245"/>
                  </a:lnTo>
                  <a:lnTo>
                    <a:pt x="28702" y="35941"/>
                  </a:lnTo>
                  <a:lnTo>
                    <a:pt x="9652" y="36195"/>
                  </a:lnTo>
                  <a:lnTo>
                    <a:pt x="9982" y="55587"/>
                  </a:lnTo>
                  <a:lnTo>
                    <a:pt x="0" y="55753"/>
                  </a:lnTo>
                  <a:lnTo>
                    <a:pt x="254" y="74803"/>
                  </a:lnTo>
                  <a:lnTo>
                    <a:pt x="10325" y="74637"/>
                  </a:lnTo>
                  <a:lnTo>
                    <a:pt x="36855" y="1588808"/>
                  </a:lnTo>
                  <a:lnTo>
                    <a:pt x="8382" y="1589278"/>
                  </a:lnTo>
                  <a:lnTo>
                    <a:pt x="47752" y="1664843"/>
                  </a:lnTo>
                  <a:lnTo>
                    <a:pt x="78016" y="1601470"/>
                  </a:lnTo>
                  <a:lnTo>
                    <a:pt x="84455" y="1588008"/>
                  </a:lnTo>
                  <a:lnTo>
                    <a:pt x="55905" y="1588490"/>
                  </a:lnTo>
                  <a:lnTo>
                    <a:pt x="29362" y="74295"/>
                  </a:lnTo>
                  <a:lnTo>
                    <a:pt x="1552854" y="47599"/>
                  </a:lnTo>
                  <a:lnTo>
                    <a:pt x="1553337" y="76073"/>
                  </a:lnTo>
                  <a:lnTo>
                    <a:pt x="1628902" y="367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5"/>
            <p:cNvSpPr/>
            <p:nvPr/>
          </p:nvSpPr>
          <p:spPr>
            <a:xfrm>
              <a:off x="4238625" y="6475983"/>
              <a:ext cx="266700" cy="1066800"/>
            </a:xfrm>
            <a:custGeom>
              <a:avLst/>
              <a:gdLst/>
              <a:ahLst/>
              <a:cxnLst/>
              <a:rect l="l" t="t" r="r" b="b"/>
              <a:pathLst>
                <a:path w="266700" h="1066800">
                  <a:moveTo>
                    <a:pt x="28575" y="264160"/>
                  </a:moveTo>
                  <a:lnTo>
                    <a:pt x="29210" y="1066800"/>
                  </a:lnTo>
                </a:path>
                <a:path w="266700" h="1066800">
                  <a:moveTo>
                    <a:pt x="266700" y="0"/>
                  </a:moveTo>
                  <a:lnTo>
                    <a:pt x="0" y="104775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6"/>
            <p:cNvSpPr/>
            <p:nvPr/>
          </p:nvSpPr>
          <p:spPr>
            <a:xfrm>
              <a:off x="2719577" y="6618858"/>
              <a:ext cx="2243455" cy="2383155"/>
            </a:xfrm>
            <a:custGeom>
              <a:avLst/>
              <a:gdLst/>
              <a:ahLst/>
              <a:cxnLst/>
              <a:rect l="l" t="t" r="r" b="b"/>
              <a:pathLst>
                <a:path w="2243454" h="2383154">
                  <a:moveTo>
                    <a:pt x="2186097" y="51172"/>
                  </a:moveTo>
                  <a:lnTo>
                    <a:pt x="0" y="2374392"/>
                  </a:lnTo>
                  <a:lnTo>
                    <a:pt x="9144" y="2383028"/>
                  </a:lnTo>
                  <a:lnTo>
                    <a:pt x="2195316" y="59864"/>
                  </a:lnTo>
                  <a:lnTo>
                    <a:pt x="2186097" y="51172"/>
                  </a:lnTo>
                  <a:close/>
                </a:path>
                <a:path w="2243454" h="2383154">
                  <a:moveTo>
                    <a:pt x="2230367" y="41910"/>
                  </a:moveTo>
                  <a:lnTo>
                    <a:pt x="2194814" y="41910"/>
                  </a:lnTo>
                  <a:lnTo>
                    <a:pt x="2204085" y="50546"/>
                  </a:lnTo>
                  <a:lnTo>
                    <a:pt x="2195316" y="59864"/>
                  </a:lnTo>
                  <a:lnTo>
                    <a:pt x="2218436" y="81661"/>
                  </a:lnTo>
                  <a:lnTo>
                    <a:pt x="2230367" y="41910"/>
                  </a:lnTo>
                  <a:close/>
                </a:path>
                <a:path w="2243454" h="2383154">
                  <a:moveTo>
                    <a:pt x="2194814" y="41910"/>
                  </a:moveTo>
                  <a:lnTo>
                    <a:pt x="2186097" y="51172"/>
                  </a:lnTo>
                  <a:lnTo>
                    <a:pt x="2195316" y="59864"/>
                  </a:lnTo>
                  <a:lnTo>
                    <a:pt x="2204085" y="50546"/>
                  </a:lnTo>
                  <a:lnTo>
                    <a:pt x="2194814" y="41910"/>
                  </a:lnTo>
                  <a:close/>
                </a:path>
                <a:path w="2243454" h="2383154">
                  <a:moveTo>
                    <a:pt x="2242947" y="0"/>
                  </a:moveTo>
                  <a:lnTo>
                    <a:pt x="2162937" y="29337"/>
                  </a:lnTo>
                  <a:lnTo>
                    <a:pt x="2186097" y="51172"/>
                  </a:lnTo>
                  <a:lnTo>
                    <a:pt x="2194814" y="41910"/>
                  </a:lnTo>
                  <a:lnTo>
                    <a:pt x="2230367" y="41910"/>
                  </a:lnTo>
                  <a:lnTo>
                    <a:pt x="22429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7"/>
            <p:cNvSpPr/>
            <p:nvPr/>
          </p:nvSpPr>
          <p:spPr>
            <a:xfrm>
              <a:off x="2670936" y="6587616"/>
              <a:ext cx="2336800" cy="795655"/>
            </a:xfrm>
            <a:custGeom>
              <a:avLst/>
              <a:gdLst/>
              <a:ahLst/>
              <a:cxnLst/>
              <a:rect l="l" t="t" r="r" b="b"/>
              <a:pathLst>
                <a:path w="2336800" h="795654">
                  <a:moveTo>
                    <a:pt x="2261338" y="27123"/>
                  </a:moveTo>
                  <a:lnTo>
                    <a:pt x="0" y="777240"/>
                  </a:lnTo>
                  <a:lnTo>
                    <a:pt x="6095" y="795274"/>
                  </a:lnTo>
                  <a:lnTo>
                    <a:pt x="2267355" y="45268"/>
                  </a:lnTo>
                  <a:lnTo>
                    <a:pt x="2261338" y="27123"/>
                  </a:lnTo>
                  <a:close/>
                </a:path>
                <a:path w="2336800" h="795654">
                  <a:moveTo>
                    <a:pt x="2325727" y="23114"/>
                  </a:moveTo>
                  <a:lnTo>
                    <a:pt x="2273427" y="23114"/>
                  </a:lnTo>
                  <a:lnTo>
                    <a:pt x="2279396" y="41275"/>
                  </a:lnTo>
                  <a:lnTo>
                    <a:pt x="2267355" y="45268"/>
                  </a:lnTo>
                  <a:lnTo>
                    <a:pt x="2276348" y="72390"/>
                  </a:lnTo>
                  <a:lnTo>
                    <a:pt x="2325727" y="23114"/>
                  </a:lnTo>
                  <a:close/>
                </a:path>
                <a:path w="2336800" h="795654">
                  <a:moveTo>
                    <a:pt x="2273427" y="23114"/>
                  </a:moveTo>
                  <a:lnTo>
                    <a:pt x="2261338" y="27123"/>
                  </a:lnTo>
                  <a:lnTo>
                    <a:pt x="2267355" y="45268"/>
                  </a:lnTo>
                  <a:lnTo>
                    <a:pt x="2279396" y="41275"/>
                  </a:lnTo>
                  <a:lnTo>
                    <a:pt x="2273427" y="23114"/>
                  </a:lnTo>
                  <a:close/>
                </a:path>
                <a:path w="2336800" h="795654">
                  <a:moveTo>
                    <a:pt x="2252345" y="0"/>
                  </a:moveTo>
                  <a:lnTo>
                    <a:pt x="2261338" y="27123"/>
                  </a:lnTo>
                  <a:lnTo>
                    <a:pt x="2273427" y="23114"/>
                  </a:lnTo>
                  <a:lnTo>
                    <a:pt x="2325727" y="23114"/>
                  </a:lnTo>
                  <a:lnTo>
                    <a:pt x="2336673" y="12192"/>
                  </a:lnTo>
                  <a:lnTo>
                    <a:pt x="225234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9276556" y="5862320"/>
            <a:ext cx="429450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-2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1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-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5770" y="6106992"/>
            <a:ext cx="9677400" cy="405046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1600"/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triángulo</a:t>
            </a:r>
            <a:r>
              <a:rPr lang="es-ES"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rectángulo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inferior: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51180">
              <a:spcBef>
                <a:spcPts val="860"/>
              </a:spcBef>
              <a:tabLst>
                <a:tab pos="1237615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sz="280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spc="15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√2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construcción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51180">
              <a:spcBef>
                <a:spcPts val="860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sz="280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spc="15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sz="280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spc="15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originariamente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p.u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sz="280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)=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√2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1600"/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numéricos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δ1=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26.6º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siendo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ϕ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45;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253740">
              <a:spcBef>
                <a:spcPts val="855"/>
              </a:spcBef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δ=δ1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δ2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116,6º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51610">
              <a:spcBef>
                <a:spcPts val="820"/>
              </a:spcBef>
              <a:tabLst>
                <a:tab pos="4603750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aseline="401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spc="179" baseline="401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aseline="401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spc="195" baseline="401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(√2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sz="2800" baseline="401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spc="179" baseline="401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spc="3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(√2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135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(-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√2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)/2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02255">
              <a:spcBef>
                <a:spcPts val="1080"/>
              </a:spcBef>
              <a:tabLst>
                <a:tab pos="3973195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spc="165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j1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E</a:t>
            </a:r>
            <a:r>
              <a:rPr sz="2800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2.236p.u;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887094" y="449161"/>
            <a:ext cx="17609662" cy="2716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>
              <a:spcBef>
                <a:spcPts val="25"/>
              </a:spcBef>
            </a:pPr>
            <a:r>
              <a:rPr lang="es-ES" sz="28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Condición</a:t>
            </a:r>
            <a:r>
              <a:rPr lang="es-ES" sz="2800" b="1" i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N1</a:t>
            </a: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s-ES" sz="2800" b="1" i="1" spc="-2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-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mantiene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“δ</a:t>
            </a:r>
            <a:r>
              <a:rPr lang="es-ES" sz="2800" b="1" i="1" spc="-15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”.</a:t>
            </a:r>
          </a:p>
          <a:p>
            <a:pPr marL="71120">
              <a:spcBef>
                <a:spcPts val="25"/>
              </a:spcBef>
            </a:pPr>
            <a:endParaRPr lang="es-ES" sz="2800" b="1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8500" indent="-457200">
              <a:spcBef>
                <a:spcPts val="100"/>
              </a:spcBef>
              <a:buFontTx/>
              <a:buChar char="-"/>
              <a:tabLst>
                <a:tab pos="469900" algn="l"/>
              </a:tabLst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</a:t>
            </a:r>
            <a:r>
              <a:rPr lang="es-ES" sz="2800" b="1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numérico</a:t>
            </a:r>
          </a:p>
          <a:p>
            <a:pPr marL="698500" indent="-457200">
              <a:spcBef>
                <a:spcPts val="100"/>
              </a:spcBef>
              <a:buFontTx/>
              <a:buChar char="-"/>
              <a:tabLst>
                <a:tab pos="469900" algn="l"/>
              </a:tabLst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spcBef>
                <a:spcPts val="1315"/>
              </a:spcBef>
            </a:pP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3.3: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>
              <a:spcBef>
                <a:spcPts val="25"/>
              </a:spcBef>
            </a:pPr>
            <a:endParaRPr lang="es-ES" sz="1800" dirty="0">
              <a:latin typeface="Arial"/>
              <a:cs typeface="Arial"/>
            </a:endParaRPr>
          </a:p>
        </p:txBody>
      </p:sp>
      <p:pic>
        <p:nvPicPr>
          <p:cNvPr id="47" name="Imagen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455" y="1096613"/>
            <a:ext cx="9409431" cy="4783487"/>
          </a:xfrm>
          <a:prstGeom prst="rect">
            <a:avLst/>
          </a:prstGeom>
        </p:spPr>
      </p:pic>
      <p:pic>
        <p:nvPicPr>
          <p:cNvPr id="49" name="Imagen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2496" y="5194300"/>
            <a:ext cx="5763260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171156" y="9613900"/>
            <a:ext cx="101346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5: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171156" y="3594100"/>
            <a:ext cx="9220201" cy="5994401"/>
            <a:chOff x="5327895" y="5803900"/>
            <a:chExt cx="5820006" cy="3030220"/>
          </a:xfrm>
        </p:grpSpPr>
        <p:sp>
          <p:nvSpPr>
            <p:cNvPr id="2" name="object 2"/>
            <p:cNvSpPr txBox="1"/>
            <p:nvPr/>
          </p:nvSpPr>
          <p:spPr>
            <a:xfrm>
              <a:off x="5327895" y="7319010"/>
              <a:ext cx="1632568" cy="281509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sz="2800" b="1" spc="-1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Gráficamente:</a:t>
              </a:r>
              <a:endPara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7" name="object 7"/>
            <p:cNvGrpSpPr/>
            <p:nvPr/>
          </p:nvGrpSpPr>
          <p:grpSpPr>
            <a:xfrm>
              <a:off x="6990556" y="5803900"/>
              <a:ext cx="4157345" cy="3030220"/>
              <a:chOff x="1613788" y="812164"/>
              <a:chExt cx="4157345" cy="3030220"/>
            </a:xfrm>
          </p:grpSpPr>
          <p:pic>
            <p:nvPicPr>
              <p:cNvPr id="8" name="object 8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613788" y="812164"/>
                <a:ext cx="4157345" cy="3030220"/>
              </a:xfrm>
              <a:prstGeom prst="rect">
                <a:avLst/>
              </a:prstGeom>
            </p:spPr>
          </p:pic>
          <p:sp>
            <p:nvSpPr>
              <p:cNvPr id="10" name="object 10"/>
              <p:cNvSpPr/>
              <p:nvPr/>
            </p:nvSpPr>
            <p:spPr>
              <a:xfrm>
                <a:off x="3449319" y="1903729"/>
                <a:ext cx="0" cy="1711325"/>
              </a:xfrm>
              <a:custGeom>
                <a:avLst/>
                <a:gdLst/>
                <a:ahLst/>
                <a:cxnLst/>
                <a:rect l="l" t="t" r="r" b="b"/>
                <a:pathLst>
                  <a:path h="1711325">
                    <a:moveTo>
                      <a:pt x="0" y="0"/>
                    </a:moveTo>
                    <a:lnTo>
                      <a:pt x="0" y="1711325"/>
                    </a:lnTo>
                  </a:path>
                </a:pathLst>
              </a:custGeom>
              <a:ln w="19050">
                <a:solidFill>
                  <a:srgbClr val="FF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3449319" y="1170304"/>
                <a:ext cx="334645" cy="1552575"/>
              </a:xfrm>
              <a:custGeom>
                <a:avLst/>
                <a:gdLst/>
                <a:ahLst/>
                <a:cxnLst/>
                <a:rect l="l" t="t" r="r" b="b"/>
                <a:pathLst>
                  <a:path w="334645" h="1552575">
                    <a:moveTo>
                      <a:pt x="0" y="553084"/>
                    </a:moveTo>
                    <a:lnTo>
                      <a:pt x="0" y="286384"/>
                    </a:lnTo>
                  </a:path>
                  <a:path w="334645" h="1552575">
                    <a:moveTo>
                      <a:pt x="334009" y="1552575"/>
                    </a:moveTo>
                    <a:lnTo>
                      <a:pt x="334644" y="0"/>
                    </a:lnTo>
                  </a:path>
                </a:pathLst>
              </a:custGeom>
              <a:ln w="12700">
                <a:solidFill>
                  <a:srgbClr val="000000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3260090" y="1343151"/>
                <a:ext cx="524510" cy="235585"/>
              </a:xfrm>
              <a:custGeom>
                <a:avLst/>
                <a:gdLst/>
                <a:ahLst/>
                <a:cxnLst/>
                <a:rect l="l" t="t" r="r" b="b"/>
                <a:pathLst>
                  <a:path w="524510" h="235584">
                    <a:moveTo>
                      <a:pt x="523875" y="197358"/>
                    </a:moveTo>
                    <a:lnTo>
                      <a:pt x="504825" y="187833"/>
                    </a:lnTo>
                    <a:lnTo>
                      <a:pt x="447675" y="159258"/>
                    </a:lnTo>
                    <a:lnTo>
                      <a:pt x="447675" y="187833"/>
                    </a:lnTo>
                    <a:lnTo>
                      <a:pt x="266065" y="187833"/>
                    </a:lnTo>
                    <a:lnTo>
                      <a:pt x="266065" y="159258"/>
                    </a:lnTo>
                    <a:lnTo>
                      <a:pt x="189865" y="197358"/>
                    </a:lnTo>
                    <a:lnTo>
                      <a:pt x="266065" y="235458"/>
                    </a:lnTo>
                    <a:lnTo>
                      <a:pt x="266065" y="206883"/>
                    </a:lnTo>
                    <a:lnTo>
                      <a:pt x="447675" y="206883"/>
                    </a:lnTo>
                    <a:lnTo>
                      <a:pt x="447675" y="235458"/>
                    </a:lnTo>
                    <a:lnTo>
                      <a:pt x="504825" y="206883"/>
                    </a:lnTo>
                    <a:lnTo>
                      <a:pt x="523875" y="197358"/>
                    </a:lnTo>
                    <a:close/>
                  </a:path>
                  <a:path w="524510" h="235584">
                    <a:moveTo>
                      <a:pt x="524002" y="36703"/>
                    </a:moveTo>
                    <a:lnTo>
                      <a:pt x="76301" y="28562"/>
                    </a:lnTo>
                    <a:lnTo>
                      <a:pt x="76314" y="28321"/>
                    </a:lnTo>
                    <a:lnTo>
                      <a:pt x="76835" y="0"/>
                    </a:lnTo>
                    <a:lnTo>
                      <a:pt x="0" y="36703"/>
                    </a:lnTo>
                    <a:lnTo>
                      <a:pt x="75438" y="76200"/>
                    </a:lnTo>
                    <a:lnTo>
                      <a:pt x="75958" y="47612"/>
                    </a:lnTo>
                    <a:lnTo>
                      <a:pt x="523748" y="55753"/>
                    </a:lnTo>
                    <a:lnTo>
                      <a:pt x="524002" y="36703"/>
                    </a:lnTo>
                    <a:close/>
                  </a:path>
                </a:pathLst>
              </a:custGeom>
              <a:solidFill>
                <a:srgbClr val="006FC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2640330" y="913129"/>
                <a:ext cx="1396425" cy="409575"/>
              </a:xfrm>
              <a:custGeom>
                <a:avLst/>
                <a:gdLst/>
                <a:ahLst/>
                <a:cxnLst/>
                <a:rect l="l" t="t" r="r" b="b"/>
                <a:pathLst>
                  <a:path w="1114425" h="409575">
                    <a:moveTo>
                      <a:pt x="0" y="409575"/>
                    </a:moveTo>
                    <a:lnTo>
                      <a:pt x="1114424" y="409575"/>
                    </a:lnTo>
                    <a:lnTo>
                      <a:pt x="1114424" y="0"/>
                    </a:lnTo>
                    <a:lnTo>
                      <a:pt x="0" y="0"/>
                    </a:lnTo>
                    <a:lnTo>
                      <a:pt x="0" y="409575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4" name="object 14"/>
            <p:cNvSpPr txBox="1"/>
            <p:nvPr/>
          </p:nvSpPr>
          <p:spPr>
            <a:xfrm>
              <a:off x="8021860" y="5932755"/>
              <a:ext cx="1662112" cy="398839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90805" algn="just">
                <a:spcBef>
                  <a:spcPts val="95"/>
                </a:spcBef>
              </a:pPr>
              <a:r>
                <a:rPr sz="2000" b="1" i="1" dirty="0">
                  <a:solidFill>
                    <a:srgbClr val="002060"/>
                  </a:solidFill>
                  <a:latin typeface="Times New Roman"/>
                  <a:cs typeface="Times New Roman"/>
                </a:rPr>
                <a:t>Zona</a:t>
              </a:r>
              <a:r>
                <a:rPr lang="es-ES" sz="2000" b="1" i="1" spc="-15" dirty="0">
                  <a:solidFill>
                    <a:srgbClr val="002060"/>
                  </a:solidFill>
                  <a:latin typeface="Times New Roman"/>
                  <a:cs typeface="Times New Roman"/>
                </a:rPr>
                <a:t> </a:t>
              </a:r>
              <a:r>
                <a:rPr sz="2000" b="1" i="1" dirty="0">
                  <a:solidFill>
                    <a:srgbClr val="002060"/>
                  </a:solidFill>
                  <a:latin typeface="Times New Roman"/>
                  <a:cs typeface="Times New Roman"/>
                </a:rPr>
                <a:t>de</a:t>
              </a:r>
              <a:r>
                <a:rPr lang="es-ES" sz="2000" b="1" i="1" spc="-15" dirty="0">
                  <a:solidFill>
                    <a:srgbClr val="002060"/>
                  </a:solidFill>
                  <a:latin typeface="Times New Roman"/>
                  <a:cs typeface="Times New Roman"/>
                </a:rPr>
                <a:t> </a:t>
              </a:r>
              <a:r>
                <a:rPr sz="2000" b="1" i="1" spc="-10" dirty="0" err="1">
                  <a:solidFill>
                    <a:srgbClr val="002060"/>
                  </a:solidFill>
                  <a:latin typeface="Times New Roman"/>
                  <a:cs typeface="Times New Roman"/>
                </a:rPr>
                <a:t>derivada</a:t>
              </a:r>
              <a:endParaRPr sz="2000" b="1" dirty="0">
                <a:solidFill>
                  <a:srgbClr val="002060"/>
                </a:solidFill>
                <a:latin typeface="Times New Roman"/>
                <a:cs typeface="Times New Roman"/>
              </a:endParaRPr>
            </a:p>
            <a:p>
              <a:pPr marL="90805" algn="just"/>
              <a:r>
                <a:rPr sz="2000" b="1" i="1" spc="-10" dirty="0">
                  <a:solidFill>
                    <a:srgbClr val="002060"/>
                  </a:solidFill>
                  <a:latin typeface="Times New Roman"/>
                  <a:cs typeface="Times New Roman"/>
                </a:rPr>
                <a:t>positiva</a:t>
              </a:r>
              <a:endParaRPr sz="2000" b="1" dirty="0">
                <a:solidFill>
                  <a:srgbClr val="00206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8055197" y="6638291"/>
              <a:ext cx="1628775" cy="923925"/>
            </a:xfrm>
            <a:custGeom>
              <a:avLst/>
              <a:gdLst/>
              <a:ahLst/>
              <a:cxnLst/>
              <a:rect l="l" t="t" r="r" b="b"/>
              <a:pathLst>
                <a:path w="1628775" h="923925">
                  <a:moveTo>
                    <a:pt x="0" y="923925"/>
                  </a:moveTo>
                  <a:lnTo>
                    <a:pt x="1628774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Rectángulo 16"/>
          <p:cNvSpPr/>
          <p:nvPr/>
        </p:nvSpPr>
        <p:spPr>
          <a:xfrm>
            <a:off x="208756" y="630756"/>
            <a:ext cx="18059400" cy="2703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470" marR="68580" algn="just">
              <a:spcBef>
                <a:spcPts val="130"/>
              </a:spcBef>
            </a:pPr>
            <a:r>
              <a:rPr lang="es-ES" sz="2800" b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Observar!!!</a:t>
            </a:r>
          </a:p>
          <a:p>
            <a:pPr marL="77470" marR="68580" algn="just">
              <a:spcBef>
                <a:spcPts val="13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7470" marR="68580" algn="just">
              <a:spcBef>
                <a:spcPts val="130"/>
              </a:spcBef>
            </a:pP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b="1" i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caso,</a:t>
            </a:r>
            <a:r>
              <a:rPr lang="es-ES" sz="2800" b="1" i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b="1" i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transmitir</a:t>
            </a:r>
            <a:r>
              <a:rPr lang="es-ES" sz="2800" b="1" i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1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b="1" i="1" spc="16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b="1" i="1" spc="1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supere</a:t>
            </a:r>
            <a:r>
              <a:rPr lang="es-ES" sz="2800" b="1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90º</a:t>
            </a:r>
            <a:r>
              <a:rPr lang="es-ES" sz="2800" b="1" i="1" spc="4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lang="es-ES" sz="2800" b="1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aparezcan</a:t>
            </a:r>
            <a:r>
              <a:rPr lang="es-ES" sz="2800" b="1" i="1" spc="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problemas</a:t>
            </a:r>
            <a:r>
              <a:rPr lang="es-ES" sz="2800" b="1" i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2800" b="1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3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(en</a:t>
            </a:r>
            <a:r>
              <a:rPr lang="es-ES" sz="2800" i="1" spc="3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i="1" spc="3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i="1" spc="3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i="1" spc="3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i="1" spc="3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i="1" spc="3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</a:t>
            </a:r>
            <a:r>
              <a:rPr lang="es-ES" sz="2800" i="1" spc="3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i="1" spc="3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i="1" spc="3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135º).</a:t>
            </a:r>
            <a:r>
              <a:rPr lang="es-ES" sz="2800" i="1" spc="3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3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único</a:t>
            </a:r>
            <a:r>
              <a:rPr lang="es-ES" sz="2800" b="1" i="1" spc="3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inconveniente</a:t>
            </a:r>
            <a:r>
              <a:rPr lang="es-ES" sz="2800" b="1" i="1" spc="4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459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4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4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lograr</a:t>
            </a:r>
            <a:r>
              <a:rPr lang="es-ES" sz="2800" b="1" i="1" spc="459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lang="es-ES" sz="2800" b="1" i="1" spc="4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b="1" i="1" spc="459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4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necesaria</a:t>
            </a:r>
            <a:r>
              <a:rPr lang="es-ES" sz="2800" b="1" i="1" spc="4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altísima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i="1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i="1" spc="172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2.236p.u.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96526" y="1123908"/>
            <a:ext cx="123189" cy="11497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4118" y="864997"/>
            <a:ext cx="18130051" cy="1860317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469900" marR="5080" algn="just">
              <a:lnSpc>
                <a:spcPct val="96100"/>
              </a:lnSpc>
              <a:spcBef>
                <a:spcPts val="170"/>
              </a:spcBef>
            </a:pPr>
            <a:r>
              <a:rPr sz="2800" b="1" i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b="1" i="1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lang="es-ES" sz="2800" b="1" i="1" spc="26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6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27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2800" b="1" i="1" spc="26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Natural”</a:t>
            </a:r>
            <a:r>
              <a:rPr lang="es-ES" sz="2800" b="1" i="1" spc="27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2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2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lang="es-ES" sz="2800" spc="2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alrededor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particular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garantiza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sincronismo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frente</a:t>
            </a:r>
            <a:r>
              <a:rPr lang="es-ES"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ocurrencia</a:t>
            </a:r>
            <a:r>
              <a:rPr lang="es-ES"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lang="es-ES"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implique</a:t>
            </a:r>
            <a:r>
              <a:rPr lang="es-ES" sz="2800" spc="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lang="es-ES"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</a:t>
            </a:r>
            <a:r>
              <a:rPr lang="es-ES"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disminución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spcBef>
                <a:spcPts val="1320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96527" y="3427976"/>
            <a:ext cx="11977642" cy="2784208"/>
          </a:xfrm>
          <a:prstGeom prst="rect">
            <a:avLst/>
          </a:prstGeom>
        </p:spPr>
      </p:pic>
      <p:grpSp>
        <p:nvGrpSpPr>
          <p:cNvPr id="29" name="Grupo 28"/>
          <p:cNvGrpSpPr/>
          <p:nvPr/>
        </p:nvGrpSpPr>
        <p:grpSpPr>
          <a:xfrm>
            <a:off x="479934" y="3614434"/>
            <a:ext cx="7891536" cy="1071190"/>
            <a:chOff x="613557" y="2889304"/>
            <a:chExt cx="7891536" cy="1071190"/>
          </a:xfrm>
        </p:grpSpPr>
        <p:sp>
          <p:nvSpPr>
            <p:cNvPr id="10" name="object 10"/>
            <p:cNvSpPr txBox="1"/>
            <p:nvPr/>
          </p:nvSpPr>
          <p:spPr>
            <a:xfrm>
              <a:off x="613557" y="3239287"/>
              <a:ext cx="2590800" cy="44371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2800" b="1" i="1" spc="-1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Donde:</a:t>
              </a:r>
              <a:endPara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2357653" y="3085896"/>
              <a:ext cx="2965324" cy="8745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just">
                <a:spcBef>
                  <a:spcPts val="100"/>
                </a:spcBef>
              </a:pPr>
              <a:r>
                <a:rPr sz="28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xd</a:t>
              </a:r>
              <a:r>
                <a:rPr sz="28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=</a:t>
              </a:r>
              <a:r>
                <a:rPr lang="es-ES" sz="2800" spc="5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8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1.0</a:t>
              </a:r>
              <a:r>
                <a:rPr lang="es-ES" sz="2800" spc="15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800" spc="-25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</a:t>
              </a:r>
              <a:endPara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12700" algn="just"/>
              <a:r>
                <a:rPr sz="28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xu</a:t>
              </a:r>
              <a:r>
                <a:rPr sz="28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=</a:t>
              </a:r>
              <a:r>
                <a:rPr lang="es-ES" sz="2800" spc="5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8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1.5</a:t>
              </a:r>
              <a:r>
                <a:rPr lang="es-ES" sz="2800" spc="15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800" spc="-25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</a:t>
              </a:r>
              <a:endPara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4611146" y="2889304"/>
              <a:ext cx="3893947" cy="8745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just">
                <a:spcBef>
                  <a:spcPts val="100"/>
                </a:spcBef>
              </a:pPr>
              <a:r>
                <a:rPr sz="28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Us</a:t>
              </a:r>
              <a:r>
                <a:rPr lang="es-ES" sz="2800" spc="1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8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=</a:t>
              </a:r>
              <a:r>
                <a:rPr lang="es-ES" sz="2800" spc="1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8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1.0</a:t>
              </a:r>
              <a:r>
                <a:rPr lang="es-ES" sz="2800" spc="25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800" spc="-35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</a:t>
              </a:r>
              <a:endPara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12700" algn="just"/>
              <a:r>
                <a:rPr sz="28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׀</a:t>
              </a:r>
              <a:r>
                <a:rPr sz="28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Ug</a:t>
              </a:r>
              <a:r>
                <a:rPr sz="28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׀</a:t>
              </a:r>
              <a:r>
                <a:rPr lang="es-ES" sz="2800" spc="5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8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=</a:t>
              </a:r>
              <a:r>
                <a:rPr lang="es-ES" sz="2800" spc="4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8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1.0</a:t>
              </a:r>
              <a:r>
                <a:rPr lang="es-ES" sz="2800" spc="4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800" spc="-25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</a:t>
              </a:r>
              <a:endPara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46438" y="5708062"/>
            <a:ext cx="18211800" cy="4330673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 algn="just">
              <a:spcBef>
                <a:spcPts val="730"/>
              </a:spcBef>
            </a:pPr>
            <a:r>
              <a:rPr sz="28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Aplicando</a:t>
            </a:r>
            <a:r>
              <a:rPr lang="es-ES" sz="2800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i="1" spc="-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(7)</a:t>
            </a:r>
            <a:endParaRPr lang="es-ES" sz="2800" b="1" i="1" spc="-25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730"/>
              </a:spcBef>
            </a:pPr>
            <a:endParaRPr lang="es-ES" sz="2800" b="1" i="1" spc="-25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730"/>
              </a:spcBef>
            </a:pP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3130">
              <a:spcBef>
                <a:spcPts val="835"/>
              </a:spcBef>
            </a:pP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spc="4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</a:t>
            </a:r>
            <a:r>
              <a:rPr lang="es-ES"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.Us</a:t>
            </a:r>
            <a:r>
              <a:rPr lang="es-ES" sz="2800" spc="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senδ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21130"/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xd</a:t>
            </a:r>
            <a:r>
              <a:rPr lang="es-ES"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xu</a:t>
            </a:r>
            <a:r>
              <a:rPr sz="2800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75"/>
              </a:spcBef>
            </a:pP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1430" algn="just">
              <a:spcBef>
                <a:spcPts val="5"/>
              </a:spcBef>
            </a:pP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lang="es-ES"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b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“δ”</a:t>
            </a:r>
            <a:r>
              <a:rPr lang="es-ES" sz="2800" b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desfasaje</a:t>
            </a:r>
            <a:r>
              <a:rPr lang="es-ES" sz="2800" b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b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rueda</a:t>
            </a:r>
            <a:r>
              <a:rPr lang="es-ES" sz="2800" b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polar</a:t>
            </a:r>
            <a:r>
              <a:rPr lang="es-ES" sz="2800" b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“Ed”</a:t>
            </a:r>
            <a:r>
              <a:rPr lang="es-ES" sz="2800" b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spc="-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lang="es-ES" sz="2800" b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suministro</a:t>
            </a:r>
            <a:r>
              <a:rPr lang="es-ES" sz="2800" b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“Us”.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455"/>
              </a:spcBef>
            </a:pP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939634" y="7124948"/>
            <a:ext cx="2262199" cy="1496900"/>
            <a:chOff x="1759585" y="4396485"/>
            <a:chExt cx="1433830" cy="819785"/>
          </a:xfrm>
        </p:grpSpPr>
        <p:sp>
          <p:nvSpPr>
            <p:cNvPr id="20" name="object 20"/>
            <p:cNvSpPr/>
            <p:nvPr/>
          </p:nvSpPr>
          <p:spPr>
            <a:xfrm>
              <a:off x="1759585" y="4740020"/>
              <a:ext cx="1143000" cy="0"/>
            </a:xfrm>
            <a:custGeom>
              <a:avLst/>
              <a:gdLst/>
              <a:ahLst/>
              <a:cxnLst/>
              <a:rect l="l" t="t" r="r" b="b"/>
              <a:pathLst>
                <a:path w="1143000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50515" y="4406010"/>
              <a:ext cx="333375" cy="504825"/>
            </a:xfrm>
            <a:custGeom>
              <a:avLst/>
              <a:gdLst/>
              <a:ahLst/>
              <a:cxnLst/>
              <a:rect l="l" t="t" r="r" b="b"/>
              <a:pathLst>
                <a:path w="333375" h="504825">
                  <a:moveTo>
                    <a:pt x="0" y="252475"/>
                  </a:moveTo>
                  <a:lnTo>
                    <a:pt x="4404" y="194583"/>
                  </a:lnTo>
                  <a:lnTo>
                    <a:pt x="16949" y="141440"/>
                  </a:lnTo>
                  <a:lnTo>
                    <a:pt x="36629" y="94562"/>
                  </a:lnTo>
                  <a:lnTo>
                    <a:pt x="62441" y="55463"/>
                  </a:lnTo>
                  <a:lnTo>
                    <a:pt x="93380" y="25660"/>
                  </a:lnTo>
                  <a:lnTo>
                    <a:pt x="128442" y="6667"/>
                  </a:lnTo>
                  <a:lnTo>
                    <a:pt x="166624" y="0"/>
                  </a:lnTo>
                  <a:lnTo>
                    <a:pt x="204852" y="6667"/>
                  </a:lnTo>
                  <a:lnTo>
                    <a:pt x="239948" y="25660"/>
                  </a:lnTo>
                  <a:lnTo>
                    <a:pt x="270910" y="55463"/>
                  </a:lnTo>
                  <a:lnTo>
                    <a:pt x="296735" y="94562"/>
                  </a:lnTo>
                  <a:lnTo>
                    <a:pt x="316422" y="141440"/>
                  </a:lnTo>
                  <a:lnTo>
                    <a:pt x="328969" y="194583"/>
                  </a:lnTo>
                  <a:lnTo>
                    <a:pt x="333375" y="252475"/>
                  </a:lnTo>
                  <a:lnTo>
                    <a:pt x="328969" y="310321"/>
                  </a:lnTo>
                  <a:lnTo>
                    <a:pt x="316422" y="363431"/>
                  </a:lnTo>
                  <a:lnTo>
                    <a:pt x="296735" y="410286"/>
                  </a:lnTo>
                  <a:lnTo>
                    <a:pt x="270910" y="449371"/>
                  </a:lnTo>
                  <a:lnTo>
                    <a:pt x="239948" y="479167"/>
                  </a:lnTo>
                  <a:lnTo>
                    <a:pt x="204852" y="498157"/>
                  </a:lnTo>
                  <a:lnTo>
                    <a:pt x="166624" y="504825"/>
                  </a:lnTo>
                  <a:lnTo>
                    <a:pt x="128442" y="498157"/>
                  </a:lnTo>
                  <a:lnTo>
                    <a:pt x="93380" y="479167"/>
                  </a:lnTo>
                  <a:lnTo>
                    <a:pt x="62441" y="449371"/>
                  </a:lnTo>
                  <a:lnTo>
                    <a:pt x="36629" y="410286"/>
                  </a:lnTo>
                  <a:lnTo>
                    <a:pt x="16949" y="363431"/>
                  </a:lnTo>
                  <a:lnTo>
                    <a:pt x="4404" y="310321"/>
                  </a:lnTo>
                  <a:lnTo>
                    <a:pt x="0" y="252475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062480" y="4910454"/>
              <a:ext cx="958215" cy="305435"/>
            </a:xfrm>
            <a:custGeom>
              <a:avLst/>
              <a:gdLst/>
              <a:ahLst/>
              <a:cxnLst/>
              <a:rect l="l" t="t" r="r" b="b"/>
              <a:pathLst>
                <a:path w="958214" h="305435">
                  <a:moveTo>
                    <a:pt x="62230" y="232282"/>
                  </a:moveTo>
                  <a:lnTo>
                    <a:pt x="0" y="290575"/>
                  </a:lnTo>
                  <a:lnTo>
                    <a:pt x="83946" y="305307"/>
                  </a:lnTo>
                  <a:lnTo>
                    <a:pt x="75977" y="278511"/>
                  </a:lnTo>
                  <a:lnTo>
                    <a:pt x="62737" y="278511"/>
                  </a:lnTo>
                  <a:lnTo>
                    <a:pt x="59055" y="266318"/>
                  </a:lnTo>
                  <a:lnTo>
                    <a:pt x="71271" y="262685"/>
                  </a:lnTo>
                  <a:lnTo>
                    <a:pt x="62230" y="232282"/>
                  </a:lnTo>
                  <a:close/>
                </a:path>
                <a:path w="958214" h="305435">
                  <a:moveTo>
                    <a:pt x="71271" y="262685"/>
                  </a:moveTo>
                  <a:lnTo>
                    <a:pt x="59055" y="266318"/>
                  </a:lnTo>
                  <a:lnTo>
                    <a:pt x="62737" y="278511"/>
                  </a:lnTo>
                  <a:lnTo>
                    <a:pt x="74901" y="274892"/>
                  </a:lnTo>
                  <a:lnTo>
                    <a:pt x="71271" y="262685"/>
                  </a:lnTo>
                  <a:close/>
                </a:path>
                <a:path w="958214" h="305435">
                  <a:moveTo>
                    <a:pt x="74901" y="274892"/>
                  </a:moveTo>
                  <a:lnTo>
                    <a:pt x="62737" y="278511"/>
                  </a:lnTo>
                  <a:lnTo>
                    <a:pt x="75977" y="278511"/>
                  </a:lnTo>
                  <a:lnTo>
                    <a:pt x="74901" y="274892"/>
                  </a:lnTo>
                  <a:close/>
                </a:path>
                <a:path w="958214" h="305435">
                  <a:moveTo>
                    <a:pt x="954532" y="0"/>
                  </a:moveTo>
                  <a:lnTo>
                    <a:pt x="71271" y="262685"/>
                  </a:lnTo>
                  <a:lnTo>
                    <a:pt x="74901" y="274892"/>
                  </a:lnTo>
                  <a:lnTo>
                    <a:pt x="958088" y="12191"/>
                  </a:lnTo>
                  <a:lnTo>
                    <a:pt x="9545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Rectángulo 27"/>
          <p:cNvSpPr/>
          <p:nvPr/>
        </p:nvSpPr>
        <p:spPr>
          <a:xfrm>
            <a:off x="311869" y="200081"/>
            <a:ext cx="119782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120">
              <a:spcBef>
                <a:spcPts val="25"/>
              </a:spcBef>
              <a:tabLst>
                <a:tab pos="521334" algn="l"/>
              </a:tabLst>
            </a:pP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Límite</a:t>
            </a:r>
            <a:r>
              <a:rPr lang="es-ES" sz="3600" b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36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36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</a:t>
            </a:r>
            <a:r>
              <a:rPr lang="es-ES" sz="36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600" b="1" spc="-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479934" y="469900"/>
            <a:ext cx="18178304" cy="95539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 marR="5080" algn="just"/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lang="es-ES"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</a:t>
            </a:r>
            <a:r>
              <a:rPr lang="es-ES" sz="2800" spc="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δ=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90º</a:t>
            </a:r>
            <a:r>
              <a:rPr lang="es-ES" sz="2800" b="1" i="1" spc="3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</a:t>
            </a:r>
            <a:r>
              <a:rPr lang="es-ES" sz="2800" spc="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b="1" i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9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2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2800" b="1" i="1" spc="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</a:t>
            </a:r>
            <a:r>
              <a:rPr lang="es-ES" sz="2800" b="1" i="1" spc="29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2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Sistema”</a:t>
            </a:r>
            <a:r>
              <a:rPr lang="es-ES" sz="2800" b="1" i="1" spc="3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3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define</a:t>
            </a:r>
            <a:r>
              <a:rPr lang="es-ES" sz="2800" spc="30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3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lang="es-ES" sz="2800" spc="3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</a:t>
            </a:r>
            <a:r>
              <a:rPr lang="es-ES"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2189956" y="1839601"/>
            <a:ext cx="18211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22525" lvl="2" algn="just">
              <a:spcBef>
                <a:spcPts val="1455"/>
              </a:spcBef>
            </a:pPr>
            <a:r>
              <a:rPr lang="es-ES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2800" b="1" baseline="401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.</a:t>
            </a:r>
            <a:r>
              <a:rPr lang="es-ES" sz="2800" b="1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22525" lvl="2" algn="just"/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(</a:t>
            </a:r>
            <a:r>
              <a:rPr lang="es-ES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xd+xu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lang="es-ES" sz="2800" b="1" i="1" spc="-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Natural”</a:t>
            </a:r>
            <a:endParaRPr lang="es-ES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283368" y="2679292"/>
            <a:ext cx="17754600" cy="1854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470">
              <a:lnSpc>
                <a:spcPct val="100000"/>
              </a:lnSpc>
              <a:spcBef>
                <a:spcPts val="135"/>
              </a:spcBef>
            </a:pPr>
            <a:r>
              <a:rPr lang="es-ES" sz="2800" b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Condición:</a:t>
            </a:r>
          </a:p>
          <a:p>
            <a:pPr marL="77470">
              <a:lnSpc>
                <a:spcPct val="100000"/>
              </a:lnSpc>
              <a:spcBef>
                <a:spcPts val="135"/>
              </a:spcBef>
            </a:pPr>
            <a:endParaRPr lang="es-ES" sz="2800" b="1" spc="-1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7470">
              <a:spcBef>
                <a:spcPts val="135"/>
              </a:spcBef>
            </a:pP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medido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u="sng" dirty="0">
                <a:solidFill>
                  <a:srgbClr val="002060"/>
                </a:solidFill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u="sng" dirty="0" err="1">
                <a:solidFill>
                  <a:srgbClr val="002060"/>
                </a:solidFill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lang="es-ES"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s-ES"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(δ)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90º</a:t>
            </a:r>
            <a:endParaRPr lang="es-ES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7470">
              <a:lnSpc>
                <a:spcPct val="100000"/>
              </a:lnSpc>
              <a:spcBef>
                <a:spcPts val="135"/>
              </a:spcBef>
            </a:pPr>
            <a:endParaRPr lang="es-ES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object 15"/>
          <p:cNvSpPr/>
          <p:nvPr/>
        </p:nvSpPr>
        <p:spPr>
          <a:xfrm>
            <a:off x="6457156" y="2281765"/>
            <a:ext cx="1567179" cy="384689"/>
          </a:xfrm>
          <a:custGeom>
            <a:avLst/>
            <a:gdLst/>
            <a:ahLst/>
            <a:cxnLst/>
            <a:rect l="l" t="t" r="r" b="b"/>
            <a:pathLst>
              <a:path w="638175">
                <a:moveTo>
                  <a:pt x="0" y="0"/>
                </a:moveTo>
                <a:lnTo>
                  <a:pt x="63817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/>
          <p:cNvSpPr/>
          <p:nvPr/>
        </p:nvSpPr>
        <p:spPr>
          <a:xfrm>
            <a:off x="452470" y="4249952"/>
            <a:ext cx="18178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0480" algn="just">
              <a:spcBef>
                <a:spcPts val="175"/>
              </a:spcBef>
            </a:pP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“Límite</a:t>
            </a:r>
            <a:r>
              <a:rPr lang="es-ES" sz="2800" b="1" i="1" spc="1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1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2800" b="1" i="1" spc="1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Artificial”:</a:t>
            </a:r>
            <a:r>
              <a:rPr lang="es-ES" sz="2800" b="1" i="1" spc="1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z="2800" spc="16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spc="1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lang="es-ES" sz="2800" spc="1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1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90º</a:t>
            </a:r>
            <a:r>
              <a:rPr lang="es-ES" sz="2800" spc="1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desfasaje</a:t>
            </a:r>
            <a:r>
              <a:rPr lang="es-ES" sz="2800" spc="1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spc="1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1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lang="es-ES" sz="2800" spc="1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suministro</a:t>
            </a:r>
            <a:r>
              <a:rPr lang="es-ES" sz="2800" spc="19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1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nodo</a:t>
            </a:r>
            <a:r>
              <a:rPr lang="es-ES" sz="2800" spc="1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controlado</a:t>
            </a:r>
            <a:r>
              <a:rPr lang="es-ES" sz="2800" spc="1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1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</a:t>
            </a:r>
            <a:r>
              <a:rPr lang="es-ES" sz="2800" spc="1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Tensión;</a:t>
            </a:r>
            <a:r>
              <a:rPr lang="es-ES" sz="2800" spc="1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1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spc="1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</a:t>
            </a:r>
            <a:r>
              <a:rPr lang="es-ES" sz="2800" spc="1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controla</a:t>
            </a:r>
            <a:r>
              <a:rPr lang="es-ES" sz="2800" spc="1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bornes</a:t>
            </a:r>
            <a:r>
              <a:rPr lang="es-ES"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generador.</a:t>
            </a:r>
            <a:endParaRPr lang="es-ES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34925" algn="just">
              <a:spcBef>
                <a:spcPts val="35"/>
              </a:spcBef>
            </a:pP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</a:t>
            </a:r>
            <a:r>
              <a:rPr lang="es-ES"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condiciones,</a:t>
            </a:r>
            <a:r>
              <a:rPr lang="es-ES" sz="2800" spc="3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 de</a:t>
            </a:r>
            <a:r>
              <a:rPr lang="es-ES"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adquiere</a:t>
            </a:r>
            <a:r>
              <a:rPr lang="es-ES"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valor</a:t>
            </a:r>
            <a:r>
              <a:rPr lang="es-ES"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</a:t>
            </a:r>
            <a:r>
              <a:rPr lang="es-ES" sz="2800" spc="3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</a:t>
            </a:r>
            <a:r>
              <a:rPr lang="es-ES"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u="sng" dirty="0">
                <a:solidFill>
                  <a:srgbClr val="002060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u="sng" dirty="0" err="1">
                <a:solidFill>
                  <a:srgbClr val="002060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lang="es-ES"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s-ES"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lang="es-ES" sz="2800" b="1" i="1" u="sng" dirty="0">
                <a:solidFill>
                  <a:srgbClr val="002060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90º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s-ES" sz="2800" b="1" i="1" spc="-15" baseline="-10416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ds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endParaRPr lang="es-ES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ángulo 4"/>
              <p:cNvSpPr/>
              <p:nvPr/>
            </p:nvSpPr>
            <p:spPr>
              <a:xfrm>
                <a:off x="479934" y="6501202"/>
                <a:ext cx="18150840" cy="35480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s-ES" sz="2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La potencia calculada en estas condiciones es mayor que la anterior (por efecto del cambio en Ed) y se denomina “Límite de Estabilidad Estática Artificial del Sistema”, así:</a:t>
                </a:r>
              </a:p>
              <a:p>
                <a:pPr algn="just"/>
                <a14:m>
                  <m:oMath xmlns:m="http://schemas.openxmlformats.org/officeDocument/2006/math">
                    <m:sSup>
                      <m:sSupPr>
                        <m:ctrlPr>
                          <a:rPr lang="es-ES" sz="2800" b="1" i="1" dirty="0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sSupPr>
                      <m:e>
                        <m:r>
                          <a:rPr lang="es-ES" sz="2800" b="1" i="1" dirty="0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𝑷</m:t>
                        </m:r>
                      </m:e>
                      <m:sup>
                        <m:r>
                          <a:rPr lang="es-ES" sz="2800" b="1" i="1" dirty="0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𝑨</m:t>
                        </m:r>
                      </m:sup>
                    </m:sSup>
                  </m:oMath>
                </a14:m>
                <a:r>
                  <a:rPr lang="es-ES" sz="28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máx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2800" b="1" i="1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sSupPr>
                      <m:e>
                        <m:r>
                          <a:rPr lang="es-ES" sz="2800" b="1" i="1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𝑬</m:t>
                        </m:r>
                      </m:e>
                      <m:sup>
                        <m:r>
                          <a:rPr lang="es-ES" sz="2800" b="1" i="1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𝑹</m:t>
                        </m:r>
                      </m:sup>
                    </m:sSup>
                  </m:oMath>
                </a14:m>
                <a:r>
                  <a:rPr lang="es-ES" sz="28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 .</a:t>
                </a:r>
                <a:r>
                  <a:rPr lang="es-ES" sz="2800" b="1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Us</a:t>
                </a:r>
                <a:endParaRPr lang="es-ES" sz="2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algn="just"/>
                <a:r>
                  <a:rPr lang="es-ES" sz="28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              (</a:t>
                </a:r>
                <a:r>
                  <a:rPr lang="es-ES" sz="2800" b="1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xd+xu</a:t>
                </a:r>
                <a:r>
                  <a:rPr lang="es-ES" sz="28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)</a:t>
                </a:r>
              </a:p>
              <a:p>
                <a:pPr algn="just"/>
                <a:r>
                  <a:rPr lang="es-ES" sz="2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Condición:</a:t>
                </a:r>
              </a:p>
              <a:p>
                <a:pPr algn="just"/>
                <a:r>
                  <a:rPr lang="es-ES" sz="2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“Potencia Límite Artificial”</a:t>
                </a:r>
              </a:p>
              <a:p>
                <a:pPr algn="just"/>
                <a:r>
                  <a:rPr lang="es-ES" sz="2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 El ángulo de entre el Nodo controlado y </a:t>
                </a:r>
                <a:r>
                  <a:rPr lang="es-ES" sz="2800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Us</a:t>
                </a:r>
                <a:r>
                  <a:rPr lang="es-ES" sz="2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 es igual a 90º </a:t>
                </a:r>
              </a:p>
              <a:p>
                <a:pPr algn="just"/>
                <a:r>
                  <a:rPr lang="es-ES" sz="2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 δ &gt; 90°</a:t>
                </a:r>
              </a:p>
            </p:txBody>
          </p:sp>
        </mc:Choice>
        <mc:Fallback xmlns="">
          <p:sp>
            <p:nvSpPr>
              <p:cNvPr id="5" name="Rectá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34" y="6501202"/>
                <a:ext cx="18150840" cy="3548023"/>
              </a:xfrm>
              <a:prstGeom prst="rect">
                <a:avLst/>
              </a:prstGeom>
              <a:blipFill>
                <a:blip r:embed="rId2"/>
                <a:stretch>
                  <a:fillRect l="-705" t="-1718" r="-672" b="-378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Conector recto 6"/>
          <p:cNvCxnSpPr/>
          <p:nvPr/>
        </p:nvCxnSpPr>
        <p:spPr>
          <a:xfrm>
            <a:off x="2189956" y="7785100"/>
            <a:ext cx="1524000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object 6"/>
          <p:cNvGrpSpPr/>
          <p:nvPr/>
        </p:nvGrpSpPr>
        <p:grpSpPr>
          <a:xfrm>
            <a:off x="2397777" y="6794501"/>
            <a:ext cx="11374580" cy="986119"/>
            <a:chOff x="2498090" y="2317726"/>
            <a:chExt cx="7846121" cy="584096"/>
          </a:xfrm>
        </p:grpSpPr>
        <p:sp>
          <p:nvSpPr>
            <p:cNvPr id="24" name="object 10"/>
            <p:cNvSpPr/>
            <p:nvPr/>
          </p:nvSpPr>
          <p:spPr>
            <a:xfrm>
              <a:off x="2498090" y="2508757"/>
              <a:ext cx="382270" cy="393065"/>
            </a:xfrm>
            <a:custGeom>
              <a:avLst/>
              <a:gdLst/>
              <a:ahLst/>
              <a:cxnLst/>
              <a:rect l="l" t="t" r="r" b="b"/>
              <a:pathLst>
                <a:path w="382269" h="393064">
                  <a:moveTo>
                    <a:pt x="0" y="196469"/>
                  </a:moveTo>
                  <a:lnTo>
                    <a:pt x="5049" y="151435"/>
                  </a:lnTo>
                  <a:lnTo>
                    <a:pt x="19431" y="110088"/>
                  </a:lnTo>
                  <a:lnTo>
                    <a:pt x="41997" y="73608"/>
                  </a:lnTo>
                  <a:lnTo>
                    <a:pt x="71599" y="43177"/>
                  </a:lnTo>
                  <a:lnTo>
                    <a:pt x="107089" y="19977"/>
                  </a:lnTo>
                  <a:lnTo>
                    <a:pt x="147317" y="5191"/>
                  </a:lnTo>
                  <a:lnTo>
                    <a:pt x="191135" y="0"/>
                  </a:lnTo>
                  <a:lnTo>
                    <a:pt x="234952" y="5191"/>
                  </a:lnTo>
                  <a:lnTo>
                    <a:pt x="275180" y="19977"/>
                  </a:lnTo>
                  <a:lnTo>
                    <a:pt x="310670" y="43177"/>
                  </a:lnTo>
                  <a:lnTo>
                    <a:pt x="340272" y="73608"/>
                  </a:lnTo>
                  <a:lnTo>
                    <a:pt x="362838" y="110088"/>
                  </a:lnTo>
                  <a:lnTo>
                    <a:pt x="377220" y="151435"/>
                  </a:lnTo>
                  <a:lnTo>
                    <a:pt x="382270" y="196469"/>
                  </a:lnTo>
                  <a:lnTo>
                    <a:pt x="377220" y="241549"/>
                  </a:lnTo>
                  <a:lnTo>
                    <a:pt x="362838" y="282930"/>
                  </a:lnTo>
                  <a:lnTo>
                    <a:pt x="340272" y="319433"/>
                  </a:lnTo>
                  <a:lnTo>
                    <a:pt x="310670" y="349877"/>
                  </a:lnTo>
                  <a:lnTo>
                    <a:pt x="275180" y="373084"/>
                  </a:lnTo>
                  <a:lnTo>
                    <a:pt x="234952" y="387873"/>
                  </a:lnTo>
                  <a:lnTo>
                    <a:pt x="191135" y="393065"/>
                  </a:lnTo>
                  <a:lnTo>
                    <a:pt x="147317" y="387873"/>
                  </a:lnTo>
                  <a:lnTo>
                    <a:pt x="107089" y="373084"/>
                  </a:lnTo>
                  <a:lnTo>
                    <a:pt x="71599" y="349877"/>
                  </a:lnTo>
                  <a:lnTo>
                    <a:pt x="41997" y="319433"/>
                  </a:lnTo>
                  <a:lnTo>
                    <a:pt x="19431" y="282930"/>
                  </a:lnTo>
                  <a:lnTo>
                    <a:pt x="5049" y="241549"/>
                  </a:lnTo>
                  <a:lnTo>
                    <a:pt x="0" y="196469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1"/>
            <p:cNvSpPr/>
            <p:nvPr/>
          </p:nvSpPr>
          <p:spPr>
            <a:xfrm flipH="1">
              <a:off x="2498090" y="2317726"/>
              <a:ext cx="7846121" cy="280185"/>
            </a:xfrm>
            <a:custGeom>
              <a:avLst/>
              <a:gdLst/>
              <a:ahLst/>
              <a:cxnLst/>
              <a:rect l="l" t="t" r="r" b="b"/>
              <a:pathLst>
                <a:path w="1457960" h="456564">
                  <a:moveTo>
                    <a:pt x="1383034" y="425983"/>
                  </a:moveTo>
                  <a:lnTo>
                    <a:pt x="1373924" y="456437"/>
                  </a:lnTo>
                  <a:lnTo>
                    <a:pt x="1457871" y="441705"/>
                  </a:lnTo>
                  <a:lnTo>
                    <a:pt x="1445017" y="429640"/>
                  </a:lnTo>
                  <a:lnTo>
                    <a:pt x="1395260" y="429640"/>
                  </a:lnTo>
                  <a:lnTo>
                    <a:pt x="1383034" y="425983"/>
                  </a:lnTo>
                  <a:close/>
                </a:path>
                <a:path w="1457960" h="456564">
                  <a:moveTo>
                    <a:pt x="1386673" y="413815"/>
                  </a:moveTo>
                  <a:lnTo>
                    <a:pt x="1383034" y="425983"/>
                  </a:lnTo>
                  <a:lnTo>
                    <a:pt x="1395260" y="429640"/>
                  </a:lnTo>
                  <a:lnTo>
                    <a:pt x="1398816" y="417448"/>
                  </a:lnTo>
                  <a:lnTo>
                    <a:pt x="1386673" y="413815"/>
                  </a:lnTo>
                  <a:close/>
                </a:path>
                <a:path w="1457960" h="456564">
                  <a:moveTo>
                    <a:pt x="1395768" y="383412"/>
                  </a:moveTo>
                  <a:lnTo>
                    <a:pt x="1386673" y="413815"/>
                  </a:lnTo>
                  <a:lnTo>
                    <a:pt x="1398816" y="417448"/>
                  </a:lnTo>
                  <a:lnTo>
                    <a:pt x="1395260" y="429640"/>
                  </a:lnTo>
                  <a:lnTo>
                    <a:pt x="1445017" y="429640"/>
                  </a:lnTo>
                  <a:lnTo>
                    <a:pt x="1395768" y="383412"/>
                  </a:lnTo>
                  <a:close/>
                </a:path>
                <a:path w="1457960" h="456564">
                  <a:moveTo>
                    <a:pt x="3632" y="0"/>
                  </a:moveTo>
                  <a:lnTo>
                    <a:pt x="0" y="12191"/>
                  </a:lnTo>
                  <a:lnTo>
                    <a:pt x="1383034" y="425983"/>
                  </a:lnTo>
                  <a:lnTo>
                    <a:pt x="1386673" y="413815"/>
                  </a:lnTo>
                  <a:lnTo>
                    <a:pt x="36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12"/>
          <p:cNvSpPr txBox="1"/>
          <p:nvPr/>
        </p:nvSpPr>
        <p:spPr>
          <a:xfrm>
            <a:off x="2951957" y="10049225"/>
            <a:ext cx="1567881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2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-3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obtenido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es-ES" sz="2800" b="1" i="1" spc="-3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-2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1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0" name="object 18"/>
          <p:cNvGrpSpPr/>
          <p:nvPr/>
        </p:nvGrpSpPr>
        <p:grpSpPr>
          <a:xfrm>
            <a:off x="1961356" y="10113296"/>
            <a:ext cx="898411" cy="229227"/>
            <a:chOff x="482917" y="4239958"/>
            <a:chExt cx="445770" cy="100330"/>
          </a:xfrm>
        </p:grpSpPr>
        <p:sp>
          <p:nvSpPr>
            <p:cNvPr id="31" name="object 19"/>
            <p:cNvSpPr/>
            <p:nvPr/>
          </p:nvSpPr>
          <p:spPr>
            <a:xfrm>
              <a:off x="487680" y="4244720"/>
              <a:ext cx="436245" cy="90805"/>
            </a:xfrm>
            <a:custGeom>
              <a:avLst/>
              <a:gdLst/>
              <a:ahLst/>
              <a:cxnLst/>
              <a:rect l="l" t="t" r="r" b="b"/>
              <a:pathLst>
                <a:path w="436244" h="90804">
                  <a:moveTo>
                    <a:pt x="327190" y="0"/>
                  </a:moveTo>
                  <a:lnTo>
                    <a:pt x="327190" y="22605"/>
                  </a:lnTo>
                  <a:lnTo>
                    <a:pt x="0" y="22605"/>
                  </a:lnTo>
                  <a:lnTo>
                    <a:pt x="0" y="68072"/>
                  </a:lnTo>
                  <a:lnTo>
                    <a:pt x="327190" y="68072"/>
                  </a:lnTo>
                  <a:lnTo>
                    <a:pt x="327190" y="90804"/>
                  </a:lnTo>
                  <a:lnTo>
                    <a:pt x="436245" y="45338"/>
                  </a:lnTo>
                  <a:lnTo>
                    <a:pt x="32719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0"/>
            <p:cNvSpPr/>
            <p:nvPr/>
          </p:nvSpPr>
          <p:spPr>
            <a:xfrm>
              <a:off x="487680" y="4244720"/>
              <a:ext cx="436245" cy="90805"/>
            </a:xfrm>
            <a:custGeom>
              <a:avLst/>
              <a:gdLst/>
              <a:ahLst/>
              <a:cxnLst/>
              <a:rect l="l" t="t" r="r" b="b"/>
              <a:pathLst>
                <a:path w="436244" h="90804">
                  <a:moveTo>
                    <a:pt x="0" y="22605"/>
                  </a:moveTo>
                  <a:lnTo>
                    <a:pt x="327190" y="22605"/>
                  </a:lnTo>
                  <a:lnTo>
                    <a:pt x="327190" y="0"/>
                  </a:lnTo>
                  <a:lnTo>
                    <a:pt x="436245" y="45338"/>
                  </a:lnTo>
                  <a:lnTo>
                    <a:pt x="327190" y="90804"/>
                  </a:lnTo>
                  <a:lnTo>
                    <a:pt x="327190" y="68072"/>
                  </a:lnTo>
                  <a:lnTo>
                    <a:pt x="0" y="68072"/>
                  </a:lnTo>
                  <a:lnTo>
                    <a:pt x="0" y="226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3347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399256" y="1917700"/>
            <a:ext cx="18059400" cy="40575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</a:t>
            </a:r>
            <a:r>
              <a:rPr lang="es-ES" sz="2800" b="1" i="1" spc="-4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importantes</a:t>
            </a:r>
            <a:r>
              <a:rPr lang="es-ES" sz="2800" b="1" i="1" spc="-4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-4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destacar</a:t>
            </a:r>
            <a:r>
              <a:rPr sz="2800" b="1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7100" marR="5080" indent="-457200" algn="just">
              <a:buFont typeface="Wingdings" panose="05000000000000000000" pitchFamily="2" charset="2"/>
              <a:buChar char="Ø"/>
            </a:pP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presencia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lento,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zona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muerta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compromete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7100" marR="5080" indent="-457200" algn="just">
              <a:buFont typeface="Wingdings" panose="05000000000000000000" pitchFamily="2" charset="2"/>
              <a:buChar char="Ø"/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</a:t>
            </a:r>
            <a:r>
              <a:rPr lang="es-ES" sz="2800" b="1" i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rápido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zona</a:t>
            </a:r>
            <a:r>
              <a:rPr lang="es-ES" sz="2800" b="1" i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muerta</a:t>
            </a:r>
            <a:r>
              <a:rPr lang="es-ES"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moderada</a:t>
            </a:r>
            <a:r>
              <a:rPr lang="es-ES" sz="2800" b="1" i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favorece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penduleo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hay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probabilidad</a:t>
            </a:r>
            <a:r>
              <a:rPr lang="es-ES"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lograr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endParaRPr lang="es-ES" sz="2800" b="1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7100" marR="5080" indent="-457200" algn="just">
              <a:buFont typeface="Wingdings" panose="05000000000000000000" pitchFamily="2" charset="2"/>
              <a:buChar char="Ø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7100" indent="-457200" algn="just">
              <a:spcBef>
                <a:spcPts val="1285"/>
              </a:spcBef>
              <a:buFont typeface="Wingdings" panose="05000000000000000000" pitchFamily="2" charset="2"/>
              <a:buChar char="Ø"/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reguladores</a:t>
            </a:r>
            <a:r>
              <a:rPr lang="es-ES"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electrónicos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zona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muerta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garantizan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-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284956" y="241300"/>
            <a:ext cx="18288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marR="66675" algn="just">
              <a:spcBef>
                <a:spcPts val="130"/>
              </a:spcBef>
            </a:pP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z="2800" b="1" i="1" spc="3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3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3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3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lang="es-ES" sz="2800" b="1" i="1" spc="3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trabajando</a:t>
            </a:r>
            <a:r>
              <a:rPr lang="es-ES" sz="2800" b="1" i="1" spc="3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3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3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lang="es-ES" sz="2800" b="1" i="1" spc="3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3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3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Artificial,</a:t>
            </a:r>
            <a:r>
              <a:rPr lang="es-ES" sz="2800" b="1" i="1" spc="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mucho</a:t>
            </a:r>
            <a:r>
              <a:rPr lang="es-ES" sz="2800" b="1" i="1" spc="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menos</a:t>
            </a:r>
            <a:r>
              <a:rPr lang="es-ES" sz="2800" b="1" i="1" spc="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seguro</a:t>
            </a:r>
            <a:r>
              <a:rPr lang="es-ES" sz="2800" b="1" i="1" spc="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s-ES" sz="2800" b="1" i="1" spc="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respuesta</a:t>
            </a:r>
            <a:r>
              <a:rPr lang="es-ES" sz="2800" b="1" i="1" spc="1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</a:t>
            </a:r>
            <a:r>
              <a:rPr lang="es-ES" sz="2800" b="1" i="1" spc="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pequeña</a:t>
            </a:r>
            <a:r>
              <a:rPr lang="es-ES" sz="2800" b="1" i="1" spc="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</a:t>
            </a:r>
            <a:r>
              <a:rPr lang="es-ES" sz="2800" b="1" i="1" spc="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fundamentalmente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presente.</a:t>
            </a:r>
            <a:endParaRPr lang="es-ES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567136" y="1360059"/>
            <a:ext cx="6320790" cy="64056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>
              <a:spcBef>
                <a:spcPts val="80"/>
              </a:spcBef>
            </a:pPr>
            <a:endParaRPr sz="1200" dirty="0">
              <a:latin typeface="Microsoft Sans Serif"/>
              <a:cs typeface="Microsoft Sans Serif"/>
            </a:endParaRPr>
          </a:p>
          <a:p>
            <a:pPr marL="462280"/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UgUsUgUs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82393" y="2416784"/>
            <a:ext cx="8623205" cy="17491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38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(Red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Rígida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38530" marR="30480" indent="-901065" algn="just">
              <a:spcBef>
                <a:spcPts val="70"/>
              </a:spcBef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Ug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1.00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p.u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actuación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manual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9756" y="2344353"/>
            <a:ext cx="178815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6025" y="5061587"/>
            <a:ext cx="8948961" cy="507254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76200" marR="3366135">
              <a:spcBef>
                <a:spcPts val="195"/>
              </a:spcBef>
              <a:tabLst>
                <a:tab pos="521970" algn="l"/>
                <a:tab pos="1460500" algn="l"/>
                <a:tab pos="1694180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Ed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senδ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Us</a:t>
            </a:r>
            <a:r>
              <a:rPr lang="es-ES" sz="2800" spc="3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senδ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</a:t>
            </a:r>
          </a:p>
          <a:p>
            <a:pPr marL="76200" marR="3366135">
              <a:spcBef>
                <a:spcPts val="195"/>
              </a:spcBef>
              <a:tabLst>
                <a:tab pos="521970" algn="l"/>
                <a:tab pos="1460500" algn="l"/>
                <a:tab pos="1694180" algn="l"/>
              </a:tabLst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(</a:t>
            </a:r>
            <a:r>
              <a:rPr lang="es-E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xd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+xii)	  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xd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+xii)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6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 marR="68580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lang="es-ES" sz="2800" spc="3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llamamos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</a:t>
            </a:r>
            <a:r>
              <a:rPr sz="2800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spc="187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coincida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nomenclatura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dibujo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entonces</a:t>
            </a: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 marR="68580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26210">
              <a:spcBef>
                <a:spcPts val="810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senδ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Pmax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senδ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/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xd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+xii)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04800">
              <a:spcBef>
                <a:spcPts val="1315"/>
              </a:spcBef>
            </a:pP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A-</a:t>
            </a:r>
            <a:r>
              <a:rPr lang="es-ES" sz="2800" b="1" i="1" spc="15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“A”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533356" y="1926706"/>
            <a:ext cx="12039600" cy="894766"/>
            <a:chOff x="561975" y="1810257"/>
            <a:chExt cx="6089015" cy="334010"/>
          </a:xfrm>
        </p:grpSpPr>
        <p:sp>
          <p:nvSpPr>
            <p:cNvPr id="15" name="object 15"/>
            <p:cNvSpPr/>
            <p:nvPr/>
          </p:nvSpPr>
          <p:spPr>
            <a:xfrm>
              <a:off x="571500" y="1838832"/>
              <a:ext cx="236220" cy="257175"/>
            </a:xfrm>
            <a:custGeom>
              <a:avLst/>
              <a:gdLst/>
              <a:ahLst/>
              <a:cxnLst/>
              <a:rect l="l" t="t" r="r" b="b"/>
              <a:pathLst>
                <a:path w="236220" h="257175">
                  <a:moveTo>
                    <a:pt x="117856" y="0"/>
                  </a:moveTo>
                  <a:lnTo>
                    <a:pt x="71982" y="10118"/>
                  </a:lnTo>
                  <a:lnTo>
                    <a:pt x="34520" y="37703"/>
                  </a:lnTo>
                  <a:lnTo>
                    <a:pt x="9262" y="78599"/>
                  </a:lnTo>
                  <a:lnTo>
                    <a:pt x="0" y="128650"/>
                  </a:lnTo>
                  <a:lnTo>
                    <a:pt x="9262" y="178683"/>
                  </a:lnTo>
                  <a:lnTo>
                    <a:pt x="34520" y="219535"/>
                  </a:lnTo>
                  <a:lnTo>
                    <a:pt x="71982" y="247076"/>
                  </a:lnTo>
                  <a:lnTo>
                    <a:pt x="117856" y="257175"/>
                  </a:lnTo>
                  <a:lnTo>
                    <a:pt x="163729" y="247076"/>
                  </a:lnTo>
                  <a:lnTo>
                    <a:pt x="201191" y="219535"/>
                  </a:lnTo>
                  <a:lnTo>
                    <a:pt x="226449" y="178683"/>
                  </a:lnTo>
                  <a:lnTo>
                    <a:pt x="235712" y="128650"/>
                  </a:lnTo>
                  <a:lnTo>
                    <a:pt x="226449" y="78599"/>
                  </a:lnTo>
                  <a:lnTo>
                    <a:pt x="201191" y="37703"/>
                  </a:lnTo>
                  <a:lnTo>
                    <a:pt x="163729" y="10118"/>
                  </a:lnTo>
                  <a:lnTo>
                    <a:pt x="1178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1500" y="1838832"/>
              <a:ext cx="236220" cy="257175"/>
            </a:xfrm>
            <a:custGeom>
              <a:avLst/>
              <a:gdLst/>
              <a:ahLst/>
              <a:cxnLst/>
              <a:rect l="l" t="t" r="r" b="b"/>
              <a:pathLst>
                <a:path w="236220" h="257175">
                  <a:moveTo>
                    <a:pt x="0" y="128650"/>
                  </a:moveTo>
                  <a:lnTo>
                    <a:pt x="9262" y="78599"/>
                  </a:lnTo>
                  <a:lnTo>
                    <a:pt x="34520" y="37703"/>
                  </a:lnTo>
                  <a:lnTo>
                    <a:pt x="71982" y="10118"/>
                  </a:lnTo>
                  <a:lnTo>
                    <a:pt x="117856" y="0"/>
                  </a:lnTo>
                  <a:lnTo>
                    <a:pt x="163729" y="10118"/>
                  </a:lnTo>
                  <a:lnTo>
                    <a:pt x="201191" y="37703"/>
                  </a:lnTo>
                  <a:lnTo>
                    <a:pt x="226449" y="78599"/>
                  </a:lnTo>
                  <a:lnTo>
                    <a:pt x="235712" y="128650"/>
                  </a:lnTo>
                  <a:lnTo>
                    <a:pt x="226449" y="178683"/>
                  </a:lnTo>
                  <a:lnTo>
                    <a:pt x="201191" y="219535"/>
                  </a:lnTo>
                  <a:lnTo>
                    <a:pt x="163729" y="247076"/>
                  </a:lnTo>
                  <a:lnTo>
                    <a:pt x="117856" y="257175"/>
                  </a:lnTo>
                  <a:lnTo>
                    <a:pt x="71982" y="247076"/>
                  </a:lnTo>
                  <a:lnTo>
                    <a:pt x="34520" y="219535"/>
                  </a:lnTo>
                  <a:lnTo>
                    <a:pt x="9262" y="178683"/>
                  </a:lnTo>
                  <a:lnTo>
                    <a:pt x="0" y="128650"/>
                  </a:lnTo>
                  <a:close/>
                </a:path>
              </a:pathLst>
            </a:custGeom>
            <a:ln w="1905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8410" y="1876932"/>
              <a:ext cx="295414" cy="2095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2742" y="1876932"/>
              <a:ext cx="295401" cy="2095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07211" y="1819782"/>
              <a:ext cx="2317115" cy="314325"/>
            </a:xfrm>
            <a:custGeom>
              <a:avLst/>
              <a:gdLst/>
              <a:ahLst/>
              <a:cxnLst/>
              <a:rect l="l" t="t" r="r" b="b"/>
              <a:pathLst>
                <a:path w="2317115" h="314325">
                  <a:moveTo>
                    <a:pt x="0" y="152400"/>
                  </a:moveTo>
                  <a:lnTo>
                    <a:pt x="308851" y="152400"/>
                  </a:lnTo>
                </a:path>
                <a:path w="2317115" h="314325">
                  <a:moveTo>
                    <a:pt x="577088" y="152400"/>
                  </a:moveTo>
                  <a:lnTo>
                    <a:pt x="1845056" y="152400"/>
                  </a:lnTo>
                </a:path>
                <a:path w="2317115" h="314325">
                  <a:moveTo>
                    <a:pt x="2121408" y="152400"/>
                  </a:moveTo>
                  <a:lnTo>
                    <a:pt x="2316480" y="152400"/>
                  </a:lnTo>
                </a:path>
                <a:path w="2317115" h="314325">
                  <a:moveTo>
                    <a:pt x="2316480" y="0"/>
                  </a:moveTo>
                  <a:lnTo>
                    <a:pt x="2316988" y="314325"/>
                  </a:lnTo>
                </a:path>
              </a:pathLst>
            </a:custGeom>
            <a:ln w="1905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53515" y="1924557"/>
              <a:ext cx="635" cy="85725"/>
            </a:xfrm>
            <a:custGeom>
              <a:avLst/>
              <a:gdLst/>
              <a:ahLst/>
              <a:cxnLst/>
              <a:rect l="l" t="t" r="r" b="b"/>
              <a:pathLst>
                <a:path w="634" h="85725">
                  <a:moveTo>
                    <a:pt x="0" y="0"/>
                  </a:moveTo>
                  <a:lnTo>
                    <a:pt x="533" y="857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88079" y="1848992"/>
              <a:ext cx="276225" cy="257175"/>
            </a:xfrm>
            <a:custGeom>
              <a:avLst/>
              <a:gdLst/>
              <a:ahLst/>
              <a:cxnLst/>
              <a:rect l="l" t="t" r="r" b="b"/>
              <a:pathLst>
                <a:path w="276225" h="257175">
                  <a:moveTo>
                    <a:pt x="138175" y="0"/>
                  </a:moveTo>
                  <a:lnTo>
                    <a:pt x="94496" y="6564"/>
                  </a:lnTo>
                  <a:lnTo>
                    <a:pt x="56564" y="24839"/>
                  </a:lnTo>
                  <a:lnTo>
                    <a:pt x="26655" y="52696"/>
                  </a:lnTo>
                  <a:lnTo>
                    <a:pt x="7042" y="88009"/>
                  </a:lnTo>
                  <a:lnTo>
                    <a:pt x="0" y="128650"/>
                  </a:lnTo>
                  <a:lnTo>
                    <a:pt x="7042" y="169278"/>
                  </a:lnTo>
                  <a:lnTo>
                    <a:pt x="26655" y="204560"/>
                  </a:lnTo>
                  <a:lnTo>
                    <a:pt x="56564" y="232380"/>
                  </a:lnTo>
                  <a:lnTo>
                    <a:pt x="94496" y="250623"/>
                  </a:lnTo>
                  <a:lnTo>
                    <a:pt x="138175" y="257175"/>
                  </a:lnTo>
                  <a:lnTo>
                    <a:pt x="181793" y="250623"/>
                  </a:lnTo>
                  <a:lnTo>
                    <a:pt x="219687" y="232380"/>
                  </a:lnTo>
                  <a:lnTo>
                    <a:pt x="249577" y="204560"/>
                  </a:lnTo>
                  <a:lnTo>
                    <a:pt x="269183" y="169278"/>
                  </a:lnTo>
                  <a:lnTo>
                    <a:pt x="276225" y="128650"/>
                  </a:lnTo>
                  <a:lnTo>
                    <a:pt x="269183" y="88009"/>
                  </a:lnTo>
                  <a:lnTo>
                    <a:pt x="249577" y="52696"/>
                  </a:lnTo>
                  <a:lnTo>
                    <a:pt x="219687" y="24839"/>
                  </a:lnTo>
                  <a:lnTo>
                    <a:pt x="181793" y="6564"/>
                  </a:lnTo>
                  <a:lnTo>
                    <a:pt x="1381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688079" y="1848992"/>
              <a:ext cx="276225" cy="257175"/>
            </a:xfrm>
            <a:custGeom>
              <a:avLst/>
              <a:gdLst/>
              <a:ahLst/>
              <a:cxnLst/>
              <a:rect l="l" t="t" r="r" b="b"/>
              <a:pathLst>
                <a:path w="276225" h="257175">
                  <a:moveTo>
                    <a:pt x="0" y="128650"/>
                  </a:moveTo>
                  <a:lnTo>
                    <a:pt x="7042" y="88009"/>
                  </a:lnTo>
                  <a:lnTo>
                    <a:pt x="26655" y="52696"/>
                  </a:lnTo>
                  <a:lnTo>
                    <a:pt x="56564" y="24839"/>
                  </a:lnTo>
                  <a:lnTo>
                    <a:pt x="94496" y="6564"/>
                  </a:lnTo>
                  <a:lnTo>
                    <a:pt x="138175" y="0"/>
                  </a:lnTo>
                  <a:lnTo>
                    <a:pt x="181793" y="6564"/>
                  </a:lnTo>
                  <a:lnTo>
                    <a:pt x="219687" y="24839"/>
                  </a:lnTo>
                  <a:lnTo>
                    <a:pt x="249577" y="52696"/>
                  </a:lnTo>
                  <a:lnTo>
                    <a:pt x="269183" y="88009"/>
                  </a:lnTo>
                  <a:lnTo>
                    <a:pt x="276225" y="128650"/>
                  </a:lnTo>
                  <a:lnTo>
                    <a:pt x="269183" y="169278"/>
                  </a:lnTo>
                  <a:lnTo>
                    <a:pt x="249577" y="204560"/>
                  </a:lnTo>
                  <a:lnTo>
                    <a:pt x="219687" y="232380"/>
                  </a:lnTo>
                  <a:lnTo>
                    <a:pt x="181793" y="250623"/>
                  </a:lnTo>
                  <a:lnTo>
                    <a:pt x="138175" y="257175"/>
                  </a:lnTo>
                  <a:lnTo>
                    <a:pt x="94496" y="250623"/>
                  </a:lnTo>
                  <a:lnTo>
                    <a:pt x="56564" y="232380"/>
                  </a:lnTo>
                  <a:lnTo>
                    <a:pt x="26655" y="204560"/>
                  </a:lnTo>
                  <a:lnTo>
                    <a:pt x="7042" y="169278"/>
                  </a:lnTo>
                  <a:lnTo>
                    <a:pt x="0" y="128650"/>
                  </a:lnTo>
                  <a:close/>
                </a:path>
              </a:pathLst>
            </a:custGeom>
            <a:ln w="1905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07840" y="1973135"/>
              <a:ext cx="332740" cy="0"/>
            </a:xfrm>
            <a:custGeom>
              <a:avLst/>
              <a:gdLst/>
              <a:ahLst/>
              <a:cxnLst/>
              <a:rect l="l" t="t" r="r" b="b"/>
              <a:pathLst>
                <a:path w="332739">
                  <a:moveTo>
                    <a:pt x="0" y="0"/>
                  </a:moveTo>
                  <a:lnTo>
                    <a:pt x="332739" y="0"/>
                  </a:lnTo>
                </a:path>
              </a:pathLst>
            </a:custGeom>
            <a:ln w="19685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916804" y="1820417"/>
              <a:ext cx="1724660" cy="314325"/>
            </a:xfrm>
            <a:custGeom>
              <a:avLst/>
              <a:gdLst/>
              <a:ahLst/>
              <a:cxnLst/>
              <a:rect l="l" t="t" r="r" b="b"/>
              <a:pathLst>
                <a:path w="1724659" h="314325">
                  <a:moveTo>
                    <a:pt x="0" y="161925"/>
                  </a:moveTo>
                  <a:lnTo>
                    <a:pt x="504825" y="161925"/>
                  </a:lnTo>
                </a:path>
                <a:path w="1724659" h="314325">
                  <a:moveTo>
                    <a:pt x="781050" y="161925"/>
                  </a:moveTo>
                  <a:lnTo>
                    <a:pt x="1209675" y="161925"/>
                  </a:lnTo>
                </a:path>
                <a:path w="1724659" h="314325">
                  <a:moveTo>
                    <a:pt x="1504950" y="161925"/>
                  </a:moveTo>
                  <a:lnTo>
                    <a:pt x="1704975" y="161925"/>
                  </a:lnTo>
                </a:path>
                <a:path w="1724659" h="314325">
                  <a:moveTo>
                    <a:pt x="1724025" y="0"/>
                  </a:moveTo>
                  <a:lnTo>
                    <a:pt x="1724660" y="314325"/>
                  </a:lnTo>
                </a:path>
              </a:pathLst>
            </a:custGeom>
            <a:ln w="1905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40554" y="1925192"/>
              <a:ext cx="635" cy="85725"/>
            </a:xfrm>
            <a:custGeom>
              <a:avLst/>
              <a:gdLst/>
              <a:ahLst/>
              <a:cxnLst/>
              <a:rect l="l" t="t" r="r" b="b"/>
              <a:pathLst>
                <a:path w="635" h="85725">
                  <a:moveTo>
                    <a:pt x="0" y="0"/>
                  </a:moveTo>
                  <a:lnTo>
                    <a:pt x="635" y="857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21629" y="1925192"/>
              <a:ext cx="276225" cy="90805"/>
            </a:xfrm>
            <a:custGeom>
              <a:avLst/>
              <a:gdLst/>
              <a:ahLst/>
              <a:cxnLst/>
              <a:rect l="l" t="t" r="r" b="b"/>
              <a:pathLst>
                <a:path w="276225" h="90805">
                  <a:moveTo>
                    <a:pt x="276225" y="0"/>
                  </a:moveTo>
                  <a:lnTo>
                    <a:pt x="0" y="0"/>
                  </a:lnTo>
                  <a:lnTo>
                    <a:pt x="0" y="90804"/>
                  </a:lnTo>
                  <a:lnTo>
                    <a:pt x="276225" y="90804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21629" y="1925192"/>
              <a:ext cx="276225" cy="90805"/>
            </a:xfrm>
            <a:custGeom>
              <a:avLst/>
              <a:gdLst/>
              <a:ahLst/>
              <a:cxnLst/>
              <a:rect l="l" t="t" r="r" b="b"/>
              <a:pathLst>
                <a:path w="276225" h="90805">
                  <a:moveTo>
                    <a:pt x="0" y="90804"/>
                  </a:moveTo>
                  <a:lnTo>
                    <a:pt x="276225" y="90804"/>
                  </a:lnTo>
                  <a:lnTo>
                    <a:pt x="276225" y="0"/>
                  </a:lnTo>
                  <a:lnTo>
                    <a:pt x="0" y="0"/>
                  </a:lnTo>
                  <a:lnTo>
                    <a:pt x="0" y="90804"/>
                  </a:lnTo>
                  <a:close/>
                </a:path>
              </a:pathLst>
            </a:custGeom>
            <a:ln w="19049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640579" y="1925192"/>
              <a:ext cx="276225" cy="90805"/>
            </a:xfrm>
            <a:custGeom>
              <a:avLst/>
              <a:gdLst/>
              <a:ahLst/>
              <a:cxnLst/>
              <a:rect l="l" t="t" r="r" b="b"/>
              <a:pathLst>
                <a:path w="276225" h="90805">
                  <a:moveTo>
                    <a:pt x="276225" y="0"/>
                  </a:moveTo>
                  <a:lnTo>
                    <a:pt x="0" y="0"/>
                  </a:lnTo>
                  <a:lnTo>
                    <a:pt x="0" y="90804"/>
                  </a:lnTo>
                  <a:lnTo>
                    <a:pt x="276225" y="90804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640579" y="1925192"/>
              <a:ext cx="276225" cy="90805"/>
            </a:xfrm>
            <a:custGeom>
              <a:avLst/>
              <a:gdLst/>
              <a:ahLst/>
              <a:cxnLst/>
              <a:rect l="l" t="t" r="r" b="b"/>
              <a:pathLst>
                <a:path w="276225" h="90805">
                  <a:moveTo>
                    <a:pt x="0" y="90804"/>
                  </a:moveTo>
                  <a:lnTo>
                    <a:pt x="276225" y="90804"/>
                  </a:lnTo>
                  <a:lnTo>
                    <a:pt x="276225" y="0"/>
                  </a:lnTo>
                  <a:lnTo>
                    <a:pt x="0" y="0"/>
                  </a:lnTo>
                  <a:lnTo>
                    <a:pt x="0" y="90804"/>
                  </a:lnTo>
                  <a:close/>
                </a:path>
              </a:pathLst>
            </a:custGeom>
            <a:ln w="19049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31615" y="1929637"/>
              <a:ext cx="276225" cy="90805"/>
            </a:xfrm>
            <a:custGeom>
              <a:avLst/>
              <a:gdLst/>
              <a:ahLst/>
              <a:cxnLst/>
              <a:rect l="l" t="t" r="r" b="b"/>
              <a:pathLst>
                <a:path w="276225" h="90805">
                  <a:moveTo>
                    <a:pt x="276225" y="0"/>
                  </a:moveTo>
                  <a:lnTo>
                    <a:pt x="0" y="0"/>
                  </a:lnTo>
                  <a:lnTo>
                    <a:pt x="0" y="90804"/>
                  </a:lnTo>
                  <a:lnTo>
                    <a:pt x="276225" y="90804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31615" y="1929637"/>
              <a:ext cx="276225" cy="90805"/>
            </a:xfrm>
            <a:custGeom>
              <a:avLst/>
              <a:gdLst/>
              <a:ahLst/>
              <a:cxnLst/>
              <a:rect l="l" t="t" r="r" b="b"/>
              <a:pathLst>
                <a:path w="276225" h="90805">
                  <a:moveTo>
                    <a:pt x="0" y="90804"/>
                  </a:moveTo>
                  <a:lnTo>
                    <a:pt x="276225" y="90804"/>
                  </a:lnTo>
                  <a:lnTo>
                    <a:pt x="276225" y="0"/>
                  </a:lnTo>
                  <a:lnTo>
                    <a:pt x="0" y="0"/>
                  </a:lnTo>
                  <a:lnTo>
                    <a:pt x="0" y="90804"/>
                  </a:lnTo>
                  <a:close/>
                </a:path>
              </a:pathLst>
            </a:custGeom>
            <a:ln w="19049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145529" y="1934717"/>
              <a:ext cx="276225" cy="90805"/>
            </a:xfrm>
            <a:custGeom>
              <a:avLst/>
              <a:gdLst/>
              <a:ahLst/>
              <a:cxnLst/>
              <a:rect l="l" t="t" r="r" b="b"/>
              <a:pathLst>
                <a:path w="276225" h="90805">
                  <a:moveTo>
                    <a:pt x="276225" y="0"/>
                  </a:moveTo>
                  <a:lnTo>
                    <a:pt x="0" y="0"/>
                  </a:lnTo>
                  <a:lnTo>
                    <a:pt x="0" y="90804"/>
                  </a:lnTo>
                  <a:lnTo>
                    <a:pt x="276225" y="90804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145529" y="1934717"/>
              <a:ext cx="276225" cy="90805"/>
            </a:xfrm>
            <a:custGeom>
              <a:avLst/>
              <a:gdLst/>
              <a:ahLst/>
              <a:cxnLst/>
              <a:rect l="l" t="t" r="r" b="b"/>
              <a:pathLst>
                <a:path w="276225" h="90805">
                  <a:moveTo>
                    <a:pt x="0" y="90804"/>
                  </a:moveTo>
                  <a:lnTo>
                    <a:pt x="276225" y="90804"/>
                  </a:lnTo>
                  <a:lnTo>
                    <a:pt x="276225" y="0"/>
                  </a:lnTo>
                  <a:lnTo>
                    <a:pt x="0" y="0"/>
                  </a:lnTo>
                  <a:lnTo>
                    <a:pt x="0" y="90804"/>
                  </a:lnTo>
                  <a:close/>
                </a:path>
              </a:pathLst>
            </a:custGeom>
            <a:ln w="19049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964304" y="1982342"/>
              <a:ext cx="67310" cy="0"/>
            </a:xfrm>
            <a:custGeom>
              <a:avLst/>
              <a:gdLst/>
              <a:ahLst/>
              <a:cxnLst/>
              <a:rect l="l" t="t" r="r" b="b"/>
              <a:pathLst>
                <a:path w="67310">
                  <a:moveTo>
                    <a:pt x="6731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5951633" y="6057940"/>
            <a:ext cx="768222" cy="379280"/>
          </a:xfrm>
          <a:custGeom>
            <a:avLst/>
            <a:gdLst/>
            <a:ahLst/>
            <a:cxnLst/>
            <a:rect l="l" t="t" r="r" b="b"/>
            <a:pathLst>
              <a:path w="287655" h="106679">
                <a:moveTo>
                  <a:pt x="212741" y="75978"/>
                </a:moveTo>
                <a:lnTo>
                  <a:pt x="203581" y="106425"/>
                </a:lnTo>
                <a:lnTo>
                  <a:pt x="287528" y="91820"/>
                </a:lnTo>
                <a:lnTo>
                  <a:pt x="274593" y="79628"/>
                </a:lnTo>
                <a:lnTo>
                  <a:pt x="224917" y="79628"/>
                </a:lnTo>
                <a:lnTo>
                  <a:pt x="212741" y="75978"/>
                </a:lnTo>
                <a:close/>
              </a:path>
              <a:path w="287655" h="106679">
                <a:moveTo>
                  <a:pt x="216367" y="63927"/>
                </a:moveTo>
                <a:lnTo>
                  <a:pt x="212741" y="75978"/>
                </a:lnTo>
                <a:lnTo>
                  <a:pt x="224917" y="79628"/>
                </a:lnTo>
                <a:lnTo>
                  <a:pt x="228473" y="67563"/>
                </a:lnTo>
                <a:lnTo>
                  <a:pt x="216367" y="63927"/>
                </a:lnTo>
                <a:close/>
              </a:path>
              <a:path w="287655" h="106679">
                <a:moveTo>
                  <a:pt x="225551" y="33400"/>
                </a:moveTo>
                <a:lnTo>
                  <a:pt x="216367" y="63927"/>
                </a:lnTo>
                <a:lnTo>
                  <a:pt x="228473" y="67563"/>
                </a:lnTo>
                <a:lnTo>
                  <a:pt x="224917" y="79628"/>
                </a:lnTo>
                <a:lnTo>
                  <a:pt x="274593" y="79628"/>
                </a:lnTo>
                <a:lnTo>
                  <a:pt x="225551" y="33400"/>
                </a:lnTo>
                <a:close/>
              </a:path>
              <a:path w="287655" h="106679">
                <a:moveTo>
                  <a:pt x="3556" y="0"/>
                </a:moveTo>
                <a:lnTo>
                  <a:pt x="0" y="12191"/>
                </a:lnTo>
                <a:lnTo>
                  <a:pt x="212741" y="75978"/>
                </a:lnTo>
                <a:lnTo>
                  <a:pt x="216367" y="63927"/>
                </a:lnTo>
                <a:lnTo>
                  <a:pt x="3556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Grupo 47"/>
          <p:cNvGrpSpPr/>
          <p:nvPr/>
        </p:nvGrpSpPr>
        <p:grpSpPr>
          <a:xfrm>
            <a:off x="10707623" y="3723096"/>
            <a:ext cx="7412072" cy="6282211"/>
            <a:chOff x="7967027" y="5181218"/>
            <a:chExt cx="2849244" cy="4061460"/>
          </a:xfrm>
        </p:grpSpPr>
        <p:pic>
          <p:nvPicPr>
            <p:cNvPr id="43" name="object 4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67027" y="5181218"/>
              <a:ext cx="2849244" cy="406146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2275" y="7414196"/>
              <a:ext cx="66675" cy="10033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03435" y="6204521"/>
              <a:ext cx="66675" cy="10033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84360" y="7162101"/>
              <a:ext cx="66675" cy="100329"/>
            </a:xfrm>
            <a:prstGeom prst="rect">
              <a:avLst/>
            </a:prstGeom>
          </p:spPr>
        </p:pic>
      </p:grpSp>
      <p:sp>
        <p:nvSpPr>
          <p:cNvPr id="49" name="Rectángulo 48"/>
          <p:cNvSpPr/>
          <p:nvPr/>
        </p:nvSpPr>
        <p:spPr>
          <a:xfrm>
            <a:off x="352407" y="357925"/>
            <a:ext cx="16381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120">
              <a:spcBef>
                <a:spcPts val="25"/>
              </a:spcBef>
              <a:tabLst>
                <a:tab pos="521334" algn="l"/>
              </a:tabLst>
            </a:pPr>
            <a:r>
              <a:rPr lang="es-ES" sz="36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Influencia</a:t>
            </a:r>
            <a:r>
              <a:rPr lang="es-ES" sz="3600" b="1" spc="-3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3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spc="-3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Regulación</a:t>
            </a:r>
            <a:r>
              <a:rPr lang="es-ES" sz="3600" b="1" spc="-2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3600" b="1" spc="-2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lang="es-ES" sz="3600" b="1" spc="-3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spc="-3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3600" b="1" spc="-2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1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393859" y="1142315"/>
            <a:ext cx="181790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lang="es-ES" sz="2800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3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figura.</a:t>
            </a:r>
            <a:r>
              <a:rPr lang="es-ES" sz="2800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</a:t>
            </a:r>
            <a:r>
              <a:rPr lang="es-ES" sz="2800" spc="3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transmitir</a:t>
            </a:r>
            <a:r>
              <a:rPr lang="es-ES" sz="2800" spc="3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</a:t>
            </a:r>
            <a:r>
              <a:rPr lang="es-ES" sz="2800" spc="3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lang="es-ES"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siguientes: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object 36"/>
          <p:cNvSpPr/>
          <p:nvPr/>
        </p:nvSpPr>
        <p:spPr>
          <a:xfrm>
            <a:off x="1719739" y="5632359"/>
            <a:ext cx="1828800" cy="45719"/>
          </a:xfrm>
          <a:custGeom>
            <a:avLst/>
            <a:gdLst/>
            <a:ahLst/>
            <a:cxnLst/>
            <a:rect l="l" t="t" r="r" b="b"/>
            <a:pathLst>
              <a:path w="762000" h="635">
                <a:moveTo>
                  <a:pt x="0" y="0"/>
                </a:moveTo>
                <a:lnTo>
                  <a:pt x="762000" y="634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37"/>
          <p:cNvSpPr/>
          <p:nvPr/>
        </p:nvSpPr>
        <p:spPr>
          <a:xfrm>
            <a:off x="4005738" y="5631724"/>
            <a:ext cx="1945895" cy="45719"/>
          </a:xfrm>
          <a:custGeom>
            <a:avLst/>
            <a:gdLst/>
            <a:ahLst/>
            <a:cxnLst/>
            <a:rect l="l" t="t" r="r" b="b"/>
            <a:pathLst>
              <a:path w="762000" h="635">
                <a:moveTo>
                  <a:pt x="0" y="0"/>
                </a:moveTo>
                <a:lnTo>
                  <a:pt x="762000" y="63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Rectángulo 52"/>
          <p:cNvSpPr/>
          <p:nvPr/>
        </p:nvSpPr>
        <p:spPr>
          <a:xfrm>
            <a:off x="10989211" y="2739728"/>
            <a:ext cx="7564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73835" algn="just">
              <a:spcBef>
                <a:spcPts val="100"/>
              </a:spcBef>
              <a:tabLst>
                <a:tab pos="2165350" algn="l"/>
                <a:tab pos="3060700" algn="l"/>
                <a:tab pos="3808729" algn="l"/>
              </a:tabLst>
            </a:pPr>
            <a:r>
              <a:rPr lang="es-ES" sz="4000" b="1" spc="-30" baseline="694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 </a:t>
            </a:r>
            <a:r>
              <a:rPr lang="es-ES" sz="4000" b="1" spc="-30" baseline="694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xd</a:t>
            </a:r>
            <a:r>
              <a:rPr lang="es-ES" sz="4000" b="1" spc="-30" baseline="694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xt1     xl        xt2</a:t>
            </a:r>
            <a:endParaRPr lang="es-ES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4" name="object 39"/>
          <p:cNvSpPr/>
          <p:nvPr/>
        </p:nvSpPr>
        <p:spPr>
          <a:xfrm flipV="1">
            <a:off x="2442131" y="9027776"/>
            <a:ext cx="2212815" cy="45719"/>
          </a:xfrm>
          <a:custGeom>
            <a:avLst/>
            <a:gdLst/>
            <a:ahLst/>
            <a:cxnLst/>
            <a:rect l="l" t="t" r="r" b="b"/>
            <a:pathLst>
              <a:path w="762000" h="635">
                <a:moveTo>
                  <a:pt x="0" y="0"/>
                </a:moveTo>
                <a:lnTo>
                  <a:pt x="762000" y="63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5956" y="457326"/>
            <a:ext cx="4495800" cy="10413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es-ES" sz="2800" b="1" i="1" u="sng" spc="-30" dirty="0">
                <a:solidFill>
                  <a:srgbClr val="002060"/>
                </a:solidFill>
                <a:uFill>
                  <a:solidFill>
                    <a:srgbClr val="00008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sng" dirty="0" err="1">
                <a:solidFill>
                  <a:srgbClr val="002060"/>
                </a:solidFill>
                <a:uFill>
                  <a:solidFill>
                    <a:srgbClr val="00008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</a:t>
            </a:r>
            <a:r>
              <a:rPr lang="es-ES" sz="2800" b="1" i="1" u="sng" spc="-20" dirty="0">
                <a:solidFill>
                  <a:srgbClr val="002060"/>
                </a:solidFill>
                <a:uFill>
                  <a:solidFill>
                    <a:srgbClr val="00008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sng" dirty="0">
                <a:solidFill>
                  <a:srgbClr val="002060"/>
                </a:solidFill>
                <a:uFill>
                  <a:solidFill>
                    <a:srgbClr val="00008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u="sng" spc="-25" dirty="0">
                <a:solidFill>
                  <a:srgbClr val="002060"/>
                </a:solidFill>
                <a:uFill>
                  <a:solidFill>
                    <a:srgbClr val="00008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sng" spc="-10" dirty="0" err="1">
                <a:solidFill>
                  <a:srgbClr val="002060"/>
                </a:solidFill>
                <a:uFill>
                  <a:solidFill>
                    <a:srgbClr val="00008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proceso</a:t>
            </a:r>
            <a:r>
              <a:rPr sz="2800" b="1" i="1" u="sng" spc="-10" dirty="0">
                <a:solidFill>
                  <a:srgbClr val="002060"/>
                </a:solidFill>
                <a:uFill>
                  <a:solidFill>
                    <a:srgbClr val="00008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1300" algn="just">
              <a:spcBef>
                <a:spcPts val="1320"/>
              </a:spcBef>
              <a:tabLst>
                <a:tab pos="469900" algn="l"/>
              </a:tabLst>
            </a:pP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</a:t>
            </a:r>
            <a:r>
              <a:rPr lang="es-ES" sz="2800" b="1" spc="3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00075" y="1007488"/>
            <a:ext cx="478114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(Po</a:t>
            </a:r>
            <a:r>
              <a:rPr lang="es-ES" sz="2800" b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2800" b="1" spc="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ΔP)</a:t>
            </a:r>
            <a:endParaRPr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725707"/>
              </p:ext>
            </p:extLst>
          </p:nvPr>
        </p:nvGraphicFramePr>
        <p:xfrm>
          <a:off x="6011545" y="8407443"/>
          <a:ext cx="15849600" cy="866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137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1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42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68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635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Ed*</a:t>
                      </a:r>
                      <a:r>
                        <a:rPr lang="es-ES" sz="2800" b="1" spc="5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spc="-2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&gt;Edo</a:t>
                      </a:r>
                      <a:endParaRPr sz="2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2700" marB="0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635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800"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por</a:t>
                      </a:r>
                      <a:r>
                        <a:rPr lang="es-ES" sz="2800" b="1" spc="-2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</a:t>
                      </a:r>
                      <a:r>
                        <a:rPr lang="es-ES" sz="2800" b="1" spc="-15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spc="-1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tanto</a:t>
                      </a:r>
                      <a:endParaRPr sz="2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2700" marB="0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635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δ*</a:t>
                      </a:r>
                      <a:r>
                        <a:rPr lang="es-ES" sz="2800" b="1" spc="-5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</a:t>
                      </a:r>
                      <a:r>
                        <a:rPr lang="es-ES" sz="2800" b="1" spc="-1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sz="2800"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δo</a:t>
                      </a:r>
                      <a:r>
                        <a:rPr lang="es-ES" sz="2800" b="1" spc="-5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r>
                        <a:rPr lang="es-ES" sz="2800" b="1" spc="-5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2800" b="1" spc="-25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Δδ</a:t>
                      </a:r>
                      <a:r>
                        <a:rPr sz="2800" b="1" spc="-25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sz="2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2700" marB="0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635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635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0" name="object 20"/>
          <p:cNvGrpSpPr/>
          <p:nvPr/>
        </p:nvGrpSpPr>
        <p:grpSpPr>
          <a:xfrm>
            <a:off x="10335536" y="457325"/>
            <a:ext cx="7932620" cy="7950117"/>
            <a:chOff x="1050840" y="1435607"/>
            <a:chExt cx="2018114" cy="296672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0840" y="1435607"/>
              <a:ext cx="2018114" cy="296672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085850" y="3093592"/>
              <a:ext cx="876300" cy="9525"/>
            </a:xfrm>
            <a:custGeom>
              <a:avLst/>
              <a:gdLst/>
              <a:ahLst/>
              <a:cxnLst/>
              <a:rect l="l" t="t" r="r" b="b"/>
              <a:pathLst>
                <a:path w="876300" h="9525">
                  <a:moveTo>
                    <a:pt x="0" y="0"/>
                  </a:moveTo>
                  <a:lnTo>
                    <a:pt x="876300" y="9525"/>
                  </a:lnTo>
                </a:path>
              </a:pathLst>
            </a:custGeom>
            <a:ln w="19050">
              <a:solidFill>
                <a:srgbClr val="00AF5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38250" y="2903092"/>
              <a:ext cx="876300" cy="9525"/>
            </a:xfrm>
            <a:custGeom>
              <a:avLst/>
              <a:gdLst/>
              <a:ahLst/>
              <a:cxnLst/>
              <a:rect l="l" t="t" r="r" b="b"/>
              <a:pathLst>
                <a:path w="876300" h="9525">
                  <a:moveTo>
                    <a:pt x="0" y="0"/>
                  </a:moveTo>
                  <a:lnTo>
                    <a:pt x="876300" y="9525"/>
                  </a:lnTo>
                </a:path>
              </a:pathLst>
            </a:custGeom>
            <a:ln w="19050">
              <a:solidFill>
                <a:srgbClr val="FF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6892" y="2907855"/>
              <a:ext cx="160019" cy="20002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638300" y="2903092"/>
              <a:ext cx="114300" cy="190500"/>
            </a:xfrm>
            <a:custGeom>
              <a:avLst/>
              <a:gdLst/>
              <a:ahLst/>
              <a:cxnLst/>
              <a:rect l="l" t="t" r="r" b="b"/>
              <a:pathLst>
                <a:path w="114300" h="190500">
                  <a:moveTo>
                    <a:pt x="0" y="190500"/>
                  </a:moveTo>
                  <a:lnTo>
                    <a:pt x="114300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76325" y="1967737"/>
              <a:ext cx="942975" cy="361950"/>
            </a:xfrm>
            <a:custGeom>
              <a:avLst/>
              <a:gdLst/>
              <a:ahLst/>
              <a:cxnLst/>
              <a:rect l="l" t="t" r="r" b="b"/>
              <a:pathLst>
                <a:path w="942975" h="361950">
                  <a:moveTo>
                    <a:pt x="0" y="180975"/>
                  </a:moveTo>
                  <a:lnTo>
                    <a:pt x="16841" y="132864"/>
                  </a:lnTo>
                  <a:lnTo>
                    <a:pt x="64370" y="89633"/>
                  </a:lnTo>
                  <a:lnTo>
                    <a:pt x="98239" y="70386"/>
                  </a:lnTo>
                  <a:lnTo>
                    <a:pt x="138096" y="53006"/>
                  </a:lnTo>
                  <a:lnTo>
                    <a:pt x="183380" y="37708"/>
                  </a:lnTo>
                  <a:lnTo>
                    <a:pt x="233529" y="24708"/>
                  </a:lnTo>
                  <a:lnTo>
                    <a:pt x="287982" y="14222"/>
                  </a:lnTo>
                  <a:lnTo>
                    <a:pt x="346177" y="6464"/>
                  </a:lnTo>
                  <a:lnTo>
                    <a:pt x="407554" y="1652"/>
                  </a:lnTo>
                  <a:lnTo>
                    <a:pt x="471550" y="0"/>
                  </a:lnTo>
                  <a:lnTo>
                    <a:pt x="535518" y="1652"/>
                  </a:lnTo>
                  <a:lnTo>
                    <a:pt x="596870" y="6464"/>
                  </a:lnTo>
                  <a:lnTo>
                    <a:pt x="655046" y="14222"/>
                  </a:lnTo>
                  <a:lnTo>
                    <a:pt x="709483" y="24708"/>
                  </a:lnTo>
                  <a:lnTo>
                    <a:pt x="759619" y="37708"/>
                  </a:lnTo>
                  <a:lnTo>
                    <a:pt x="804894" y="53006"/>
                  </a:lnTo>
                  <a:lnTo>
                    <a:pt x="844744" y="70386"/>
                  </a:lnTo>
                  <a:lnTo>
                    <a:pt x="878609" y="89633"/>
                  </a:lnTo>
                  <a:lnTo>
                    <a:pt x="926134" y="132864"/>
                  </a:lnTo>
                  <a:lnTo>
                    <a:pt x="942975" y="180975"/>
                  </a:lnTo>
                  <a:lnTo>
                    <a:pt x="938671" y="205532"/>
                  </a:lnTo>
                  <a:lnTo>
                    <a:pt x="905926" y="251418"/>
                  </a:lnTo>
                  <a:lnTo>
                    <a:pt x="844744" y="291563"/>
                  </a:lnTo>
                  <a:lnTo>
                    <a:pt x="804894" y="308943"/>
                  </a:lnTo>
                  <a:lnTo>
                    <a:pt x="759619" y="324241"/>
                  </a:lnTo>
                  <a:lnTo>
                    <a:pt x="709483" y="337241"/>
                  </a:lnTo>
                  <a:lnTo>
                    <a:pt x="655046" y="347727"/>
                  </a:lnTo>
                  <a:lnTo>
                    <a:pt x="596870" y="355485"/>
                  </a:lnTo>
                  <a:lnTo>
                    <a:pt x="535518" y="360297"/>
                  </a:lnTo>
                  <a:lnTo>
                    <a:pt x="471550" y="361950"/>
                  </a:lnTo>
                  <a:lnTo>
                    <a:pt x="407554" y="360297"/>
                  </a:lnTo>
                  <a:lnTo>
                    <a:pt x="346177" y="355485"/>
                  </a:lnTo>
                  <a:lnTo>
                    <a:pt x="287982" y="347727"/>
                  </a:lnTo>
                  <a:lnTo>
                    <a:pt x="233529" y="337241"/>
                  </a:lnTo>
                  <a:lnTo>
                    <a:pt x="183380" y="324241"/>
                  </a:lnTo>
                  <a:lnTo>
                    <a:pt x="138096" y="308943"/>
                  </a:lnTo>
                  <a:lnTo>
                    <a:pt x="98239" y="291563"/>
                  </a:lnTo>
                  <a:lnTo>
                    <a:pt x="64370" y="272316"/>
                  </a:lnTo>
                  <a:lnTo>
                    <a:pt x="16841" y="229085"/>
                  </a:lnTo>
                  <a:lnTo>
                    <a:pt x="0" y="180975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3830066" y="1146420"/>
            <a:ext cx="838200" cy="291526"/>
            <a:chOff x="2016442" y="1122362"/>
            <a:chExt cx="247650" cy="100330"/>
          </a:xfrm>
        </p:grpSpPr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21204" y="1127124"/>
              <a:ext cx="238125" cy="9080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16442" y="1122362"/>
              <a:ext cx="247650" cy="100329"/>
            </a:xfrm>
            <a:prstGeom prst="rect">
              <a:avLst/>
            </a:prstGeom>
          </p:spPr>
        </p:pic>
      </p:grpSp>
      <p:pic>
        <p:nvPicPr>
          <p:cNvPr id="40" name="Imagen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32" y="1668780"/>
            <a:ext cx="9656285" cy="8478520"/>
          </a:xfrm>
          <a:prstGeom prst="rect">
            <a:avLst/>
          </a:prstGeom>
        </p:spPr>
      </p:pic>
      <p:sp>
        <p:nvSpPr>
          <p:cNvPr id="41" name="Rectángulo 40"/>
          <p:cNvSpPr/>
          <p:nvPr/>
        </p:nvSpPr>
        <p:spPr>
          <a:xfrm>
            <a:off x="8592651" y="9239508"/>
            <a:ext cx="10058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>
              <a:spcBef>
                <a:spcPts val="35"/>
              </a:spcBef>
              <a:tabLst>
                <a:tab pos="1622425" algn="l"/>
                <a:tab pos="2613660" algn="l"/>
              </a:tabLst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spc="3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spc="165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s-ES"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Pmaxo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punto</a:t>
            </a:r>
            <a:r>
              <a:rPr lang="es-ES" sz="2800" b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“D”;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δ1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90º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aunque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mucho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</a:t>
            </a:r>
            <a:r>
              <a:rPr lang="es-ES" sz="28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δo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3556" y="514603"/>
            <a:ext cx="766571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saber: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52" y="1384300"/>
            <a:ext cx="17568704" cy="7696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9352758" y="317500"/>
            <a:ext cx="9273222" cy="9982200"/>
            <a:chOff x="2251964" y="753744"/>
            <a:chExt cx="2870835" cy="3742689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1964" y="753744"/>
              <a:ext cx="2870835" cy="37426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4242" y="2905442"/>
              <a:ext cx="100330" cy="10032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45267" y="1743392"/>
              <a:ext cx="100330" cy="10032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2272" y="1390967"/>
              <a:ext cx="100329" cy="10032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976788" y="1703005"/>
            <a:ext cx="8375969" cy="4460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u="sng" dirty="0" err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</a:t>
            </a:r>
            <a:r>
              <a:rPr lang="es-ES" sz="2800" b="1" i="1" u="sng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u="sng" spc="-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sng" spc="-10" dirty="0" err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228600">
              <a:spcBef>
                <a:spcPts val="1320"/>
              </a:spcBef>
              <a:buFont typeface="Times New Roman"/>
              <a:buChar char="-"/>
              <a:tabLst>
                <a:tab pos="469900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ΔP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228600">
              <a:spcBef>
                <a:spcPts val="1320"/>
              </a:spcBef>
              <a:buFont typeface="Times New Roman"/>
              <a:buChar char="-"/>
              <a:tabLst>
                <a:tab pos="469900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228600">
              <a:spcBef>
                <a:spcPts val="1320"/>
              </a:spcBef>
              <a:buFont typeface="Times New Roman"/>
              <a:buChar char="-"/>
              <a:tabLst>
                <a:tab pos="469900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Peléctrica</a:t>
            </a: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disminuye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228600">
              <a:spcBef>
                <a:spcPts val="1310"/>
              </a:spcBef>
              <a:buFont typeface="Times New Roman"/>
              <a:buChar char="-"/>
              <a:tabLst>
                <a:tab pos="469900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acelerante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228600">
              <a:spcBef>
                <a:spcPts val="1320"/>
              </a:spcBef>
              <a:buFont typeface="Times New Roman"/>
              <a:buChar char="-"/>
              <a:tabLst>
                <a:tab pos="469900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</a:t>
            </a:r>
            <a:r>
              <a:rPr lang="es-ES" sz="2800" b="1" spc="3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provoca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disminución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Ug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228600">
              <a:spcBef>
                <a:spcPts val="1320"/>
              </a:spcBef>
              <a:buFont typeface="Times New Roman"/>
              <a:buChar char="-"/>
              <a:tabLst>
                <a:tab pos="469900" algn="l"/>
              </a:tabLst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89757" y="6481384"/>
            <a:ext cx="8763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marR="71120" algn="just">
              <a:spcBef>
                <a:spcPts val="125"/>
              </a:spcBef>
            </a:pP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2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b="1" i="1" spc="2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b="1" i="1" spc="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2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2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204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b="1" i="1" spc="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s-ES" sz="2800" b="1" i="1" spc="2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aumenta,</a:t>
            </a:r>
            <a:r>
              <a:rPr lang="es-ES" sz="2800" b="1" i="1" spc="2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204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</a:t>
            </a:r>
            <a:r>
              <a:rPr lang="es-ES" sz="2800" b="1" i="1" spc="2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“rαpida”</a:t>
            </a:r>
            <a:r>
              <a:rPr lang="es-ES" sz="2800" b="1" i="1" spc="204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actuaciσn</a:t>
            </a:r>
            <a:r>
              <a:rPr lang="es-ES" sz="2800" b="1" i="1" spc="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posible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alcanzar</a:t>
            </a:r>
            <a:r>
              <a:rPr lang="es-ES" sz="2800" b="1" i="1" spc="-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lang="es-ES" sz="2800" b="1" i="1" spc="-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</a:t>
            </a:r>
            <a:r>
              <a:rPr lang="es-ES" sz="1800" b="1" i="1" spc="-25" dirty="0">
                <a:solidFill>
                  <a:srgbClr val="002060"/>
                </a:solidFill>
                <a:latin typeface="Arial"/>
                <a:cs typeface="Arial"/>
              </a:rPr>
              <a:t>”</a:t>
            </a:r>
            <a:endParaRPr lang="es-ES" sz="18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4" name="object 2"/>
          <p:cNvSpPr txBox="1"/>
          <p:nvPr/>
        </p:nvSpPr>
        <p:spPr>
          <a:xfrm>
            <a:off x="589757" y="566541"/>
            <a:ext cx="11734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B-</a:t>
            </a:r>
            <a:r>
              <a:rPr lang="es-ES" sz="2800" b="1" i="1" spc="16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“H”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15508" y="1272336"/>
            <a:ext cx="672673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1_</a:t>
            </a:r>
            <a:r>
              <a:rPr lang="es-ES"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Corta</a:t>
            </a:r>
            <a:r>
              <a:rPr lang="es-ES"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distancia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625049" y="1006184"/>
            <a:ext cx="14081507" cy="4337920"/>
            <a:chOff x="1337564" y="2066797"/>
            <a:chExt cx="5598287" cy="2420874"/>
          </a:xfrm>
        </p:grpSpPr>
        <p:sp>
          <p:nvSpPr>
            <p:cNvPr id="9" name="object 9"/>
            <p:cNvSpPr/>
            <p:nvPr/>
          </p:nvSpPr>
          <p:spPr>
            <a:xfrm>
              <a:off x="6911086" y="4462906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5" h="24764">
                  <a:moveTo>
                    <a:pt x="24384" y="0"/>
                  </a:moveTo>
                  <a:lnTo>
                    <a:pt x="12192" y="0"/>
                  </a:lnTo>
                  <a:lnTo>
                    <a:pt x="12192" y="12204"/>
                  </a:lnTo>
                  <a:lnTo>
                    <a:pt x="0" y="12204"/>
                  </a:lnTo>
                  <a:lnTo>
                    <a:pt x="0" y="24384"/>
                  </a:lnTo>
                  <a:lnTo>
                    <a:pt x="12192" y="24384"/>
                  </a:lnTo>
                  <a:lnTo>
                    <a:pt x="24371" y="24384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7564" y="2066797"/>
              <a:ext cx="1988185" cy="236029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56864" y="2066797"/>
              <a:ext cx="2689860" cy="236029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315508" y="5176247"/>
            <a:ext cx="721184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2_Transmisión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Larga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distancia</a:t>
            </a:r>
            <a:r>
              <a:rPr sz="2800" b="1" i="1" spc="-1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809924" y="4783492"/>
            <a:ext cx="11727470" cy="5909906"/>
            <a:chOff x="1863076" y="4619947"/>
            <a:chExt cx="5123822" cy="2887105"/>
          </a:xfrm>
        </p:grpSpPr>
        <p:sp>
          <p:nvSpPr>
            <p:cNvPr id="23" name="object 23"/>
            <p:cNvSpPr/>
            <p:nvPr/>
          </p:nvSpPr>
          <p:spPr>
            <a:xfrm>
              <a:off x="6911086" y="7252080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5" h="24765">
                  <a:moveTo>
                    <a:pt x="24384" y="0"/>
                  </a:moveTo>
                  <a:lnTo>
                    <a:pt x="12192" y="0"/>
                  </a:lnTo>
                  <a:lnTo>
                    <a:pt x="12192" y="12192"/>
                  </a:lnTo>
                  <a:lnTo>
                    <a:pt x="0" y="12192"/>
                  </a:lnTo>
                  <a:lnTo>
                    <a:pt x="0" y="24384"/>
                  </a:lnTo>
                  <a:lnTo>
                    <a:pt x="12192" y="24384"/>
                  </a:lnTo>
                  <a:lnTo>
                    <a:pt x="24371" y="24384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3076" y="4872137"/>
              <a:ext cx="1977389" cy="263491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42492" y="4619947"/>
              <a:ext cx="2344406" cy="2769226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315508" y="6236583"/>
            <a:ext cx="4710594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Sean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Diagramas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Fasoriales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correspondientes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315508" y="365707"/>
            <a:ext cx="139570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120">
              <a:spcBef>
                <a:spcPts val="25"/>
              </a:spcBef>
              <a:tabLst>
                <a:tab pos="521334" algn="l"/>
              </a:tabLst>
            </a:pP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Comparación</a:t>
            </a:r>
            <a:r>
              <a:rPr lang="es-ES" sz="3600" b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36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600" b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36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Corta</a:t>
            </a:r>
            <a:r>
              <a:rPr lang="es-ES" sz="36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600" b="1" spc="-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Larga</a:t>
            </a:r>
            <a:r>
              <a:rPr lang="es-ES" sz="36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Distancia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9756" y="369045"/>
            <a:ext cx="17907000" cy="18902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Comparación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diagramas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18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0195" marR="5080" indent="-229235" algn="just"/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a-</a:t>
            </a:r>
            <a:r>
              <a:rPr lang="es-ES" sz="2800" b="1" spc="36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b="1" spc="4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3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corta</a:t>
            </a:r>
            <a:r>
              <a:rPr lang="es-ES" sz="2800" b="1" spc="3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distancia</a:t>
            </a:r>
            <a:r>
              <a:rPr lang="es-ES" sz="2800" b="1" spc="5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b="1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spc="3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fasores</a:t>
            </a:r>
            <a:r>
              <a:rPr lang="es-ES" sz="2800" b="1" spc="6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punteados</a:t>
            </a:r>
            <a:r>
              <a:rPr lang="es-ES" sz="2800" b="1" spc="3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representan</a:t>
            </a:r>
            <a:r>
              <a:rPr lang="es-ES" sz="2800" b="1" spc="4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spc="3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lang="es-ES" sz="2800" b="1" spc="-1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1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b="1" spc="-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spc="-15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0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15%)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95156" y="1841500"/>
            <a:ext cx="7772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589756" y="469900"/>
            <a:ext cx="17907000" cy="88678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41300" marR="5080" indent="-229235" algn="just">
              <a:spcBef>
                <a:spcPts val="195"/>
              </a:spcBef>
            </a:pP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b-</a:t>
            </a:r>
            <a:r>
              <a:rPr lang="es-ES" sz="2800" b="1" spc="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b="1" spc="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larga</a:t>
            </a:r>
            <a:r>
              <a:rPr lang="es-ES" sz="2800" b="1" spc="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distancia</a:t>
            </a:r>
            <a:r>
              <a:rPr lang="es-ES" sz="2800" b="1" spc="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spc="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fasores</a:t>
            </a:r>
            <a:r>
              <a:rPr lang="es-ES" sz="2800" b="1" spc="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punteados</a:t>
            </a:r>
            <a:r>
              <a:rPr lang="es-ES" sz="2800" b="1" spc="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representan</a:t>
            </a:r>
            <a:r>
              <a:rPr lang="es-ES" sz="2800" b="1" spc="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spc="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lang="es-ES" sz="2800" b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b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15%)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7756" y="1356681"/>
            <a:ext cx="11582400" cy="886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60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7969946" y="3568037"/>
            <a:ext cx="505630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algn="just">
              <a:spcBef>
                <a:spcPts val="100"/>
              </a:spcBef>
            </a:pP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lang="es-ES"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80534" y="6740417"/>
            <a:ext cx="7613651" cy="26958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algn="just">
              <a:spcBef>
                <a:spcPts val="10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b="1" spc="15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2w</a:t>
            </a:r>
            <a:r>
              <a:rPr lang="es-ES" sz="2800" b="1" spc="15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spc="-3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2b</a:t>
            </a:r>
            <a:endParaRPr sz="2800" baseline="-10416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 marR="1186815" indent="91440" algn="just">
              <a:lnSpc>
                <a:spcPct val="191700"/>
              </a:lnSpc>
              <a:tabLst>
                <a:tab pos="379095" algn="l"/>
                <a:tab pos="815340" algn="l"/>
              </a:tabLst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signo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76200" marR="1186815" indent="91440" algn="just">
              <a:lnSpc>
                <a:spcPct val="191700"/>
              </a:lnSpc>
              <a:tabLst>
                <a:tab pos="379095" algn="l"/>
                <a:tab pos="815340" algn="l"/>
              </a:tabLst>
            </a:pP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sz="2800" b="1" spc="-3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spc="-2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sz="2800" b="1" spc="-3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b="1" spc="15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</a:t>
            </a:r>
            <a:r>
              <a:rPr sz="2800" b="1" spc="-3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endParaRPr sz="2800" baseline="-10416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 algn="just">
              <a:spcBef>
                <a:spcPts val="1320"/>
              </a:spcBef>
              <a:tabLst>
                <a:tab pos="379095" algn="l"/>
                <a:tab pos="815340" algn="l"/>
              </a:tabLst>
            </a:pP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sz="2800" b="1" spc="-3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sz="2800" b="1" spc="-3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2w</a:t>
            </a:r>
            <a:r>
              <a:rPr lang="es-ES" sz="2800" b="1" spc="15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2b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s-ES" sz="2800" b="1" spc="15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jX</a:t>
            </a:r>
            <a:r>
              <a:rPr sz="2800" b="1" spc="-3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9" name="Grupo 48"/>
          <p:cNvGrpSpPr/>
          <p:nvPr/>
        </p:nvGrpSpPr>
        <p:grpSpPr>
          <a:xfrm>
            <a:off x="10955472" y="4059027"/>
            <a:ext cx="6867524" cy="5818928"/>
            <a:chOff x="6923473" y="3643375"/>
            <a:chExt cx="5036591" cy="3585983"/>
          </a:xfrm>
        </p:grpSpPr>
        <p:sp>
          <p:nvSpPr>
            <p:cNvPr id="19" name="object 19"/>
            <p:cNvSpPr txBox="1"/>
            <p:nvPr/>
          </p:nvSpPr>
          <p:spPr>
            <a:xfrm>
              <a:off x="10283031" y="3996054"/>
              <a:ext cx="1540509" cy="28608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spcBef>
                  <a:spcPts val="100"/>
                </a:spcBef>
              </a:pPr>
              <a:r>
                <a:rPr sz="4400" b="1" baseline="6944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sz="2400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2b</a:t>
              </a:r>
              <a:r>
                <a:rPr lang="es-ES" sz="2400" b="1" spc="1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4000" b="1" spc="-37" baseline="6944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X</a:t>
              </a:r>
              <a:r>
                <a:rPr sz="2400" b="1" spc="-25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  <a:endParaRPr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6923473" y="4046012"/>
              <a:ext cx="1409284" cy="28608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spcBef>
                  <a:spcPts val="100"/>
                </a:spcBef>
              </a:pPr>
              <a:r>
                <a:rPr sz="4400" b="1" baseline="6944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sz="2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2b</a:t>
              </a:r>
              <a:r>
                <a:rPr lang="es-ES" sz="2800" b="1" spc="-3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4400" b="1" spc="-37" baseline="6944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</a:t>
              </a:r>
              <a:r>
                <a:rPr sz="2800" b="1" spc="-25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  <a:endPara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10411046" y="4872354"/>
              <a:ext cx="1549018" cy="28608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spcBef>
                  <a:spcPts val="100"/>
                </a:spcBef>
              </a:pPr>
              <a:r>
                <a:rPr sz="4400" b="1" baseline="6944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sz="2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2w</a:t>
              </a:r>
              <a:r>
                <a:rPr lang="es-ES" sz="2400" b="1" spc="9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4000" b="1" spc="-37" baseline="6944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</a:t>
              </a:r>
              <a:r>
                <a:rPr sz="2400" b="1" spc="-25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  <a:endParaRPr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9420193" y="5735446"/>
              <a:ext cx="109855" cy="15240"/>
            </a:xfrm>
            <a:custGeom>
              <a:avLst/>
              <a:gdLst/>
              <a:ahLst/>
              <a:cxnLst/>
              <a:rect l="l" t="t" r="r" b="b"/>
              <a:pathLst>
                <a:path w="109854" h="15239">
                  <a:moveTo>
                    <a:pt x="109727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09727" y="15239"/>
                  </a:lnTo>
                  <a:lnTo>
                    <a:pt x="109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8443308" y="5047614"/>
              <a:ext cx="2084070" cy="168965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76200">
                <a:spcBef>
                  <a:spcPts val="100"/>
                </a:spcBef>
              </a:pPr>
              <a:r>
                <a:rPr sz="4400" b="1" baseline="6944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sz="2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2w</a:t>
              </a:r>
              <a:r>
                <a:rPr lang="es-ES" sz="2800" b="1" spc="9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4400" b="1" spc="-37" baseline="6944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X</a:t>
              </a:r>
              <a:r>
                <a:rPr sz="2800" b="1" spc="-25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  <a:endPara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100000"/>
                </a:lnSpc>
              </a:pPr>
              <a:endParaRPr sz="800" dirty="0">
                <a:latin typeface="Arial"/>
                <a:cs typeface="Arial"/>
              </a:endParaRPr>
            </a:p>
            <a:p>
              <a:pPr>
                <a:spcBef>
                  <a:spcPts val="700"/>
                </a:spcBef>
              </a:pPr>
              <a:endPara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36195" algn="ctr">
                <a:spcBef>
                  <a:spcPts val="5"/>
                </a:spcBef>
              </a:pPr>
              <a:r>
                <a:rPr sz="2800" b="1" spc="-25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</a:t>
              </a:r>
              <a:r>
                <a:rPr sz="2800" b="1" spc="-37" baseline="-10416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sz="2800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spcBef>
                  <a:spcPts val="400"/>
                </a:spcBef>
              </a:pPr>
              <a:endParaRPr sz="800" dirty="0">
                <a:latin typeface="Arial"/>
                <a:cs typeface="Arial"/>
              </a:endParaRPr>
            </a:p>
            <a:p>
              <a:pPr marR="55880" algn="r"/>
              <a:r>
                <a:rPr lang="es-ES" sz="2800" b="1" u="sng" spc="-10" dirty="0">
                  <a:solidFill>
                    <a:srgbClr val="002060"/>
                  </a:solidFill>
                  <a:uFill>
                    <a:solidFill>
                      <a:srgbClr val="000000"/>
                    </a:solidFill>
                  </a:u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800" b="1" u="sng" spc="-25" dirty="0">
                  <a:solidFill>
                    <a:srgbClr val="002060"/>
                  </a:solidFill>
                  <a:uFill>
                    <a:solidFill>
                      <a:srgbClr val="000000"/>
                    </a:solidFill>
                  </a:u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sz="2800" b="1" spc="-37" baseline="-10416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sz="2800" b="1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525780">
                <a:spcBef>
                  <a:spcPts val="1320"/>
                </a:spcBef>
              </a:pPr>
              <a:r>
                <a:rPr sz="2800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sz="2800" b="1" baseline="-10416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2w</a:t>
              </a:r>
              <a:r>
                <a:rPr lang="es-ES" sz="2800" b="1" spc="-15" baseline="-10416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800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</a:t>
              </a:r>
              <a:r>
                <a:rPr lang="es-ES" sz="2800" b="1" spc="-15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800" b="1" spc="-5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  <a:endPara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7156165" y="6955916"/>
              <a:ext cx="940865" cy="23550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2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Im</a:t>
              </a:r>
              <a:r>
                <a:rPr lang="es-ES" sz="2400" b="1" spc="5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400" b="1" spc="-25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(+)</a:t>
              </a:r>
              <a:endParaRPr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10283031" y="6955916"/>
              <a:ext cx="903244" cy="27344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spcBef>
                  <a:spcPts val="100"/>
                </a:spcBef>
              </a:pPr>
              <a:r>
                <a:rPr sz="2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sz="2800" b="1" baseline="-10416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2b</a:t>
              </a:r>
              <a:r>
                <a:rPr lang="es-ES" sz="2800" b="1" spc="-22" baseline="-10416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sz="2800" b="1" spc="-25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&gt;0</a:t>
              </a:r>
              <a:endPara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31" name="object 31"/>
            <p:cNvGrpSpPr/>
            <p:nvPr/>
          </p:nvGrpSpPr>
          <p:grpSpPr>
            <a:xfrm>
              <a:off x="7108031" y="3643375"/>
              <a:ext cx="4116705" cy="3300730"/>
              <a:chOff x="1381125" y="3643375"/>
              <a:chExt cx="4116705" cy="3300730"/>
            </a:xfrm>
          </p:grpSpPr>
          <p:sp>
            <p:nvSpPr>
              <p:cNvPr id="32" name="object 32"/>
              <p:cNvSpPr/>
              <p:nvPr/>
            </p:nvSpPr>
            <p:spPr>
              <a:xfrm>
                <a:off x="4216780" y="5395975"/>
                <a:ext cx="85725" cy="1495425"/>
              </a:xfrm>
              <a:custGeom>
                <a:avLst/>
                <a:gdLst/>
                <a:ahLst/>
                <a:cxnLst/>
                <a:rect l="l" t="t" r="r" b="b"/>
                <a:pathLst>
                  <a:path w="85725" h="1495425">
                    <a:moveTo>
                      <a:pt x="57150" y="71500"/>
                    </a:moveTo>
                    <a:lnTo>
                      <a:pt x="28575" y="71500"/>
                    </a:lnTo>
                    <a:lnTo>
                      <a:pt x="28575" y="1495425"/>
                    </a:lnTo>
                    <a:lnTo>
                      <a:pt x="57150" y="1495425"/>
                    </a:lnTo>
                    <a:lnTo>
                      <a:pt x="57150" y="71500"/>
                    </a:lnTo>
                    <a:close/>
                  </a:path>
                  <a:path w="85725" h="1495425">
                    <a:moveTo>
                      <a:pt x="42799" y="0"/>
                    </a:moveTo>
                    <a:lnTo>
                      <a:pt x="0" y="85725"/>
                    </a:lnTo>
                    <a:lnTo>
                      <a:pt x="28575" y="85725"/>
                    </a:lnTo>
                    <a:lnTo>
                      <a:pt x="28575" y="71500"/>
                    </a:lnTo>
                    <a:lnTo>
                      <a:pt x="78602" y="71500"/>
                    </a:lnTo>
                    <a:lnTo>
                      <a:pt x="42799" y="0"/>
                    </a:lnTo>
                    <a:close/>
                  </a:path>
                  <a:path w="85725" h="1495425">
                    <a:moveTo>
                      <a:pt x="78602" y="71500"/>
                    </a:moveTo>
                    <a:lnTo>
                      <a:pt x="57150" y="71500"/>
                    </a:lnTo>
                    <a:lnTo>
                      <a:pt x="57150" y="85725"/>
                    </a:lnTo>
                    <a:lnTo>
                      <a:pt x="85725" y="85725"/>
                    </a:lnTo>
                    <a:lnTo>
                      <a:pt x="78602" y="71500"/>
                    </a:lnTo>
                    <a:close/>
                  </a:path>
                </a:pathLst>
              </a:custGeom>
              <a:solidFill>
                <a:srgbClr val="00AF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33"/>
              <p:cNvSpPr/>
              <p:nvPr/>
            </p:nvSpPr>
            <p:spPr>
              <a:xfrm>
                <a:off x="4248150" y="5996050"/>
                <a:ext cx="687705" cy="913765"/>
              </a:xfrm>
              <a:custGeom>
                <a:avLst/>
                <a:gdLst/>
                <a:ahLst/>
                <a:cxnLst/>
                <a:rect l="l" t="t" r="r" b="b"/>
                <a:pathLst>
                  <a:path w="687704" h="913765">
                    <a:moveTo>
                      <a:pt x="624905" y="60109"/>
                    </a:moveTo>
                    <a:lnTo>
                      <a:pt x="0" y="896366"/>
                    </a:lnTo>
                    <a:lnTo>
                      <a:pt x="22860" y="913384"/>
                    </a:lnTo>
                    <a:lnTo>
                      <a:pt x="647785" y="77227"/>
                    </a:lnTo>
                    <a:lnTo>
                      <a:pt x="624905" y="60109"/>
                    </a:lnTo>
                    <a:close/>
                  </a:path>
                  <a:path w="687704" h="913765">
                    <a:moveTo>
                      <a:pt x="678932" y="48641"/>
                    </a:moveTo>
                    <a:lnTo>
                      <a:pt x="633476" y="48641"/>
                    </a:lnTo>
                    <a:lnTo>
                      <a:pt x="656336" y="65786"/>
                    </a:lnTo>
                    <a:lnTo>
                      <a:pt x="647785" y="77227"/>
                    </a:lnTo>
                    <a:lnTo>
                      <a:pt x="670687" y="94361"/>
                    </a:lnTo>
                    <a:lnTo>
                      <a:pt x="678932" y="48641"/>
                    </a:lnTo>
                    <a:close/>
                  </a:path>
                  <a:path w="687704" h="913765">
                    <a:moveTo>
                      <a:pt x="633476" y="48641"/>
                    </a:moveTo>
                    <a:lnTo>
                      <a:pt x="624905" y="60109"/>
                    </a:lnTo>
                    <a:lnTo>
                      <a:pt x="647785" y="77227"/>
                    </a:lnTo>
                    <a:lnTo>
                      <a:pt x="656336" y="65786"/>
                    </a:lnTo>
                    <a:lnTo>
                      <a:pt x="633476" y="48641"/>
                    </a:lnTo>
                    <a:close/>
                  </a:path>
                  <a:path w="687704" h="913765">
                    <a:moveTo>
                      <a:pt x="687704" y="0"/>
                    </a:moveTo>
                    <a:lnTo>
                      <a:pt x="602107" y="43053"/>
                    </a:lnTo>
                    <a:lnTo>
                      <a:pt x="624905" y="60109"/>
                    </a:lnTo>
                    <a:lnTo>
                      <a:pt x="633476" y="48641"/>
                    </a:lnTo>
                    <a:lnTo>
                      <a:pt x="678932" y="48641"/>
                    </a:lnTo>
                    <a:lnTo>
                      <a:pt x="687704" y="0"/>
                    </a:lnTo>
                    <a:close/>
                  </a:path>
                </a:pathLst>
              </a:custGeom>
              <a:solidFill>
                <a:srgbClr val="1F487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2715260" y="3691000"/>
                <a:ext cx="1553210" cy="3214370"/>
              </a:xfrm>
              <a:custGeom>
                <a:avLst/>
                <a:gdLst/>
                <a:ahLst/>
                <a:cxnLst/>
                <a:rect l="l" t="t" r="r" b="b"/>
                <a:pathLst>
                  <a:path w="1553210" h="3214370">
                    <a:moveTo>
                      <a:pt x="42863" y="64579"/>
                    </a:moveTo>
                    <a:lnTo>
                      <a:pt x="25717" y="72834"/>
                    </a:lnTo>
                    <a:lnTo>
                      <a:pt x="1535684" y="3214116"/>
                    </a:lnTo>
                    <a:lnTo>
                      <a:pt x="1552955" y="3205860"/>
                    </a:lnTo>
                    <a:lnTo>
                      <a:pt x="42863" y="64579"/>
                    </a:lnTo>
                    <a:close/>
                  </a:path>
                  <a:path w="1553210" h="3214370">
                    <a:moveTo>
                      <a:pt x="1269" y="0"/>
                    </a:moveTo>
                    <a:lnTo>
                      <a:pt x="0" y="85216"/>
                    </a:lnTo>
                    <a:lnTo>
                      <a:pt x="25717" y="72834"/>
                    </a:lnTo>
                    <a:lnTo>
                      <a:pt x="20192" y="61340"/>
                    </a:lnTo>
                    <a:lnTo>
                      <a:pt x="37337" y="53085"/>
                    </a:lnTo>
                    <a:lnTo>
                      <a:pt x="66733" y="53085"/>
                    </a:lnTo>
                    <a:lnTo>
                      <a:pt x="68579" y="52197"/>
                    </a:lnTo>
                    <a:lnTo>
                      <a:pt x="1269" y="0"/>
                    </a:lnTo>
                    <a:close/>
                  </a:path>
                  <a:path w="1553210" h="3214370">
                    <a:moveTo>
                      <a:pt x="37337" y="53085"/>
                    </a:moveTo>
                    <a:lnTo>
                      <a:pt x="20192" y="61340"/>
                    </a:lnTo>
                    <a:lnTo>
                      <a:pt x="25717" y="72834"/>
                    </a:lnTo>
                    <a:lnTo>
                      <a:pt x="42863" y="64579"/>
                    </a:lnTo>
                    <a:lnTo>
                      <a:pt x="37337" y="53085"/>
                    </a:lnTo>
                    <a:close/>
                  </a:path>
                  <a:path w="1553210" h="3214370">
                    <a:moveTo>
                      <a:pt x="66733" y="53085"/>
                    </a:moveTo>
                    <a:lnTo>
                      <a:pt x="37337" y="53085"/>
                    </a:lnTo>
                    <a:lnTo>
                      <a:pt x="42863" y="64579"/>
                    </a:lnTo>
                    <a:lnTo>
                      <a:pt x="66733" y="53085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35"/>
              <p:cNvSpPr/>
              <p:nvPr/>
            </p:nvSpPr>
            <p:spPr>
              <a:xfrm>
                <a:off x="2116455" y="3691000"/>
                <a:ext cx="2181225" cy="1704975"/>
              </a:xfrm>
              <a:custGeom>
                <a:avLst/>
                <a:gdLst/>
                <a:ahLst/>
                <a:cxnLst/>
                <a:rect l="l" t="t" r="r" b="b"/>
                <a:pathLst>
                  <a:path w="2181225" h="1704975">
                    <a:moveTo>
                      <a:pt x="638175" y="76200"/>
                    </a:moveTo>
                    <a:lnTo>
                      <a:pt x="631825" y="63500"/>
                    </a:lnTo>
                    <a:lnTo>
                      <a:pt x="600075" y="0"/>
                    </a:lnTo>
                    <a:lnTo>
                      <a:pt x="561975" y="76200"/>
                    </a:lnTo>
                    <a:lnTo>
                      <a:pt x="593725" y="76200"/>
                    </a:lnTo>
                    <a:lnTo>
                      <a:pt x="593725" y="968375"/>
                    </a:lnTo>
                    <a:lnTo>
                      <a:pt x="587375" y="965200"/>
                    </a:lnTo>
                    <a:lnTo>
                      <a:pt x="523875" y="933450"/>
                    </a:lnTo>
                    <a:lnTo>
                      <a:pt x="523875" y="965200"/>
                    </a:lnTo>
                    <a:lnTo>
                      <a:pt x="0" y="965200"/>
                    </a:lnTo>
                    <a:lnTo>
                      <a:pt x="0" y="977900"/>
                    </a:lnTo>
                    <a:lnTo>
                      <a:pt x="523875" y="977900"/>
                    </a:lnTo>
                    <a:lnTo>
                      <a:pt x="523875" y="1009650"/>
                    </a:lnTo>
                    <a:lnTo>
                      <a:pt x="587375" y="977900"/>
                    </a:lnTo>
                    <a:lnTo>
                      <a:pt x="600075" y="971550"/>
                    </a:lnTo>
                    <a:lnTo>
                      <a:pt x="606425" y="971550"/>
                    </a:lnTo>
                    <a:lnTo>
                      <a:pt x="606425" y="76200"/>
                    </a:lnTo>
                    <a:lnTo>
                      <a:pt x="638175" y="76200"/>
                    </a:lnTo>
                    <a:close/>
                  </a:path>
                  <a:path w="2181225" h="1704975">
                    <a:moveTo>
                      <a:pt x="2181225" y="1104900"/>
                    </a:moveTo>
                    <a:lnTo>
                      <a:pt x="2174875" y="1092200"/>
                    </a:lnTo>
                    <a:lnTo>
                      <a:pt x="2143125" y="1028700"/>
                    </a:lnTo>
                    <a:lnTo>
                      <a:pt x="2141537" y="1031875"/>
                    </a:lnTo>
                    <a:lnTo>
                      <a:pt x="76200" y="1031875"/>
                    </a:lnTo>
                    <a:lnTo>
                      <a:pt x="76200" y="1000125"/>
                    </a:lnTo>
                    <a:lnTo>
                      <a:pt x="0" y="1038225"/>
                    </a:lnTo>
                    <a:lnTo>
                      <a:pt x="76200" y="1076325"/>
                    </a:lnTo>
                    <a:lnTo>
                      <a:pt x="76200" y="1044575"/>
                    </a:lnTo>
                    <a:lnTo>
                      <a:pt x="2135187" y="1044575"/>
                    </a:lnTo>
                    <a:lnTo>
                      <a:pt x="2105025" y="1104900"/>
                    </a:lnTo>
                    <a:lnTo>
                      <a:pt x="2136775" y="1104900"/>
                    </a:lnTo>
                    <a:lnTo>
                      <a:pt x="2136775" y="1704975"/>
                    </a:lnTo>
                    <a:lnTo>
                      <a:pt x="2149475" y="1704975"/>
                    </a:lnTo>
                    <a:lnTo>
                      <a:pt x="2149475" y="1104900"/>
                    </a:lnTo>
                    <a:lnTo>
                      <a:pt x="2181225" y="110490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36"/>
              <p:cNvSpPr/>
              <p:nvPr/>
            </p:nvSpPr>
            <p:spPr>
              <a:xfrm>
                <a:off x="4259580" y="6053200"/>
                <a:ext cx="719455" cy="890905"/>
              </a:xfrm>
              <a:custGeom>
                <a:avLst/>
                <a:gdLst/>
                <a:ahLst/>
                <a:cxnLst/>
                <a:rect l="l" t="t" r="r" b="b"/>
                <a:pathLst>
                  <a:path w="719454" h="890904">
                    <a:moveTo>
                      <a:pt x="719201" y="85725"/>
                    </a:moveTo>
                    <a:lnTo>
                      <a:pt x="712076" y="71501"/>
                    </a:lnTo>
                    <a:lnTo>
                      <a:pt x="676275" y="0"/>
                    </a:lnTo>
                    <a:lnTo>
                      <a:pt x="633476" y="85725"/>
                    </a:lnTo>
                    <a:lnTo>
                      <a:pt x="662038" y="85725"/>
                    </a:lnTo>
                    <a:lnTo>
                      <a:pt x="661924" y="840574"/>
                    </a:lnTo>
                    <a:lnTo>
                      <a:pt x="647776" y="833501"/>
                    </a:lnTo>
                    <a:lnTo>
                      <a:pt x="590550" y="804926"/>
                    </a:lnTo>
                    <a:lnTo>
                      <a:pt x="590550" y="833501"/>
                    </a:lnTo>
                    <a:lnTo>
                      <a:pt x="0" y="833501"/>
                    </a:lnTo>
                    <a:lnTo>
                      <a:pt x="0" y="862076"/>
                    </a:lnTo>
                    <a:lnTo>
                      <a:pt x="590550" y="862076"/>
                    </a:lnTo>
                    <a:lnTo>
                      <a:pt x="590550" y="890651"/>
                    </a:lnTo>
                    <a:lnTo>
                      <a:pt x="647611" y="862076"/>
                    </a:lnTo>
                    <a:lnTo>
                      <a:pt x="676275" y="847725"/>
                    </a:lnTo>
                    <a:lnTo>
                      <a:pt x="690499" y="847725"/>
                    </a:lnTo>
                    <a:lnTo>
                      <a:pt x="690613" y="85725"/>
                    </a:lnTo>
                    <a:lnTo>
                      <a:pt x="719201" y="85725"/>
                    </a:lnTo>
                    <a:close/>
                  </a:path>
                </a:pathLst>
              </a:custGeom>
              <a:solidFill>
                <a:srgbClr val="006FC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43"/>
              <p:cNvSpPr/>
              <p:nvPr/>
            </p:nvSpPr>
            <p:spPr>
              <a:xfrm>
                <a:off x="2116455" y="3643375"/>
                <a:ext cx="3381375" cy="3257550"/>
              </a:xfrm>
              <a:custGeom>
                <a:avLst/>
                <a:gdLst/>
                <a:ahLst/>
                <a:cxnLst/>
                <a:rect l="l" t="t" r="r" b="b"/>
                <a:pathLst>
                  <a:path w="3381375" h="3257550">
                    <a:moveTo>
                      <a:pt x="0" y="676274"/>
                    </a:moveTo>
                    <a:lnTo>
                      <a:pt x="0" y="1419224"/>
                    </a:lnTo>
                  </a:path>
                  <a:path w="3381375" h="3257550">
                    <a:moveTo>
                      <a:pt x="2143124" y="0"/>
                    </a:moveTo>
                    <a:lnTo>
                      <a:pt x="2143760" y="1085849"/>
                    </a:lnTo>
                  </a:path>
                  <a:path w="3381375" h="3257550">
                    <a:moveTo>
                      <a:pt x="400050" y="47625"/>
                    </a:moveTo>
                    <a:lnTo>
                      <a:pt x="2457449" y="47625"/>
                    </a:lnTo>
                  </a:path>
                  <a:path w="3381375" h="3257550">
                    <a:moveTo>
                      <a:pt x="2143124" y="1762124"/>
                    </a:moveTo>
                    <a:lnTo>
                      <a:pt x="2752724" y="1762124"/>
                    </a:lnTo>
                  </a:path>
                  <a:path w="3381375" h="3257550">
                    <a:moveTo>
                      <a:pt x="2095499" y="1076324"/>
                    </a:moveTo>
                    <a:lnTo>
                      <a:pt x="2705099" y="1076324"/>
                    </a:lnTo>
                  </a:path>
                  <a:path w="3381375" h="3257550">
                    <a:moveTo>
                      <a:pt x="2771774" y="2352674"/>
                    </a:moveTo>
                    <a:lnTo>
                      <a:pt x="3381375" y="2352674"/>
                    </a:lnTo>
                  </a:path>
                  <a:path w="3381375" h="3257550">
                    <a:moveTo>
                      <a:pt x="2705099" y="3257549"/>
                    </a:moveTo>
                    <a:lnTo>
                      <a:pt x="3314700" y="3257549"/>
                    </a:lnTo>
                  </a:path>
                </a:pathLst>
              </a:custGeom>
              <a:ln w="9525">
                <a:solidFill>
                  <a:srgbClr val="000000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44"/>
              <p:cNvSpPr/>
              <p:nvPr/>
            </p:nvSpPr>
            <p:spPr>
              <a:xfrm>
                <a:off x="2116455" y="4462525"/>
                <a:ext cx="2162175" cy="514350"/>
              </a:xfrm>
              <a:custGeom>
                <a:avLst/>
                <a:gdLst/>
                <a:ahLst/>
                <a:cxnLst/>
                <a:rect l="l" t="t" r="r" b="b"/>
                <a:pathLst>
                  <a:path w="2162175" h="514350">
                    <a:moveTo>
                      <a:pt x="600075" y="38100"/>
                    </a:moveTo>
                    <a:lnTo>
                      <a:pt x="587375" y="31750"/>
                    </a:lnTo>
                    <a:lnTo>
                      <a:pt x="523875" y="0"/>
                    </a:lnTo>
                    <a:lnTo>
                      <a:pt x="523875" y="31750"/>
                    </a:lnTo>
                    <a:lnTo>
                      <a:pt x="76200" y="31750"/>
                    </a:lnTo>
                    <a:lnTo>
                      <a:pt x="76200" y="0"/>
                    </a:lnTo>
                    <a:lnTo>
                      <a:pt x="0" y="38100"/>
                    </a:lnTo>
                    <a:lnTo>
                      <a:pt x="76200" y="76200"/>
                    </a:lnTo>
                    <a:lnTo>
                      <a:pt x="76200" y="44450"/>
                    </a:lnTo>
                    <a:lnTo>
                      <a:pt x="523875" y="44450"/>
                    </a:lnTo>
                    <a:lnTo>
                      <a:pt x="523875" y="76200"/>
                    </a:lnTo>
                    <a:lnTo>
                      <a:pt x="587375" y="44450"/>
                    </a:lnTo>
                    <a:lnTo>
                      <a:pt x="600075" y="38100"/>
                    </a:lnTo>
                    <a:close/>
                  </a:path>
                  <a:path w="2162175" h="514350">
                    <a:moveTo>
                      <a:pt x="2162175" y="476250"/>
                    </a:moveTo>
                    <a:lnTo>
                      <a:pt x="2149475" y="469900"/>
                    </a:lnTo>
                    <a:lnTo>
                      <a:pt x="2085975" y="438150"/>
                    </a:lnTo>
                    <a:lnTo>
                      <a:pt x="2085975" y="469900"/>
                    </a:lnTo>
                    <a:lnTo>
                      <a:pt x="95250" y="469900"/>
                    </a:lnTo>
                    <a:lnTo>
                      <a:pt x="95250" y="438150"/>
                    </a:lnTo>
                    <a:lnTo>
                      <a:pt x="19050" y="476250"/>
                    </a:lnTo>
                    <a:lnTo>
                      <a:pt x="95250" y="514350"/>
                    </a:lnTo>
                    <a:lnTo>
                      <a:pt x="95250" y="482600"/>
                    </a:lnTo>
                    <a:lnTo>
                      <a:pt x="2085975" y="482600"/>
                    </a:lnTo>
                    <a:lnTo>
                      <a:pt x="2085975" y="514350"/>
                    </a:lnTo>
                    <a:lnTo>
                      <a:pt x="2149475" y="482600"/>
                    </a:lnTo>
                    <a:lnTo>
                      <a:pt x="2162175" y="476250"/>
                    </a:lnTo>
                    <a:close/>
                  </a:path>
                </a:pathLst>
              </a:custGeom>
              <a:solidFill>
                <a:srgbClr val="006FC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5" name="object 45"/>
              <p:cNvSpPr/>
              <p:nvPr/>
            </p:nvSpPr>
            <p:spPr>
              <a:xfrm>
                <a:off x="1381125" y="6867016"/>
                <a:ext cx="287655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2876550" h="76200">
                    <a:moveTo>
                      <a:pt x="2876550" y="31750"/>
                    </a:moveTo>
                    <a:lnTo>
                      <a:pt x="2825750" y="31750"/>
                    </a:lnTo>
                    <a:lnTo>
                      <a:pt x="2825750" y="44450"/>
                    </a:lnTo>
                    <a:lnTo>
                      <a:pt x="2876550" y="44450"/>
                    </a:lnTo>
                    <a:lnTo>
                      <a:pt x="2876550" y="31750"/>
                    </a:lnTo>
                    <a:close/>
                  </a:path>
                  <a:path w="2876550" h="76200">
                    <a:moveTo>
                      <a:pt x="2787650" y="31750"/>
                    </a:moveTo>
                    <a:lnTo>
                      <a:pt x="2736850" y="31750"/>
                    </a:lnTo>
                    <a:lnTo>
                      <a:pt x="2736850" y="44450"/>
                    </a:lnTo>
                    <a:lnTo>
                      <a:pt x="2787650" y="44450"/>
                    </a:lnTo>
                    <a:lnTo>
                      <a:pt x="2787650" y="31750"/>
                    </a:lnTo>
                    <a:close/>
                  </a:path>
                  <a:path w="2876550" h="76200">
                    <a:moveTo>
                      <a:pt x="2698750" y="31750"/>
                    </a:moveTo>
                    <a:lnTo>
                      <a:pt x="2647950" y="31750"/>
                    </a:lnTo>
                    <a:lnTo>
                      <a:pt x="2647950" y="44450"/>
                    </a:lnTo>
                    <a:lnTo>
                      <a:pt x="2698750" y="44450"/>
                    </a:lnTo>
                    <a:lnTo>
                      <a:pt x="2698750" y="31750"/>
                    </a:lnTo>
                    <a:close/>
                  </a:path>
                  <a:path w="2876550" h="76200">
                    <a:moveTo>
                      <a:pt x="2609850" y="31750"/>
                    </a:moveTo>
                    <a:lnTo>
                      <a:pt x="2559050" y="31750"/>
                    </a:lnTo>
                    <a:lnTo>
                      <a:pt x="2559050" y="44450"/>
                    </a:lnTo>
                    <a:lnTo>
                      <a:pt x="2609850" y="44450"/>
                    </a:lnTo>
                    <a:lnTo>
                      <a:pt x="2609850" y="31750"/>
                    </a:lnTo>
                    <a:close/>
                  </a:path>
                  <a:path w="2876550" h="76200">
                    <a:moveTo>
                      <a:pt x="2520950" y="31750"/>
                    </a:moveTo>
                    <a:lnTo>
                      <a:pt x="2470150" y="31750"/>
                    </a:lnTo>
                    <a:lnTo>
                      <a:pt x="2470150" y="44450"/>
                    </a:lnTo>
                    <a:lnTo>
                      <a:pt x="2520950" y="44450"/>
                    </a:lnTo>
                    <a:lnTo>
                      <a:pt x="2520950" y="31750"/>
                    </a:lnTo>
                    <a:close/>
                  </a:path>
                  <a:path w="2876550" h="76200">
                    <a:moveTo>
                      <a:pt x="2432050" y="31750"/>
                    </a:moveTo>
                    <a:lnTo>
                      <a:pt x="2381250" y="31750"/>
                    </a:lnTo>
                    <a:lnTo>
                      <a:pt x="2381250" y="44450"/>
                    </a:lnTo>
                    <a:lnTo>
                      <a:pt x="2432050" y="44450"/>
                    </a:lnTo>
                    <a:lnTo>
                      <a:pt x="2432050" y="31750"/>
                    </a:lnTo>
                    <a:close/>
                  </a:path>
                  <a:path w="2876550" h="76200">
                    <a:moveTo>
                      <a:pt x="2343150" y="31750"/>
                    </a:moveTo>
                    <a:lnTo>
                      <a:pt x="2292350" y="31750"/>
                    </a:lnTo>
                    <a:lnTo>
                      <a:pt x="2292350" y="44450"/>
                    </a:lnTo>
                    <a:lnTo>
                      <a:pt x="2343150" y="44450"/>
                    </a:lnTo>
                    <a:lnTo>
                      <a:pt x="2343150" y="31750"/>
                    </a:lnTo>
                    <a:close/>
                  </a:path>
                  <a:path w="2876550" h="76200">
                    <a:moveTo>
                      <a:pt x="2254250" y="31750"/>
                    </a:moveTo>
                    <a:lnTo>
                      <a:pt x="2203450" y="31750"/>
                    </a:lnTo>
                    <a:lnTo>
                      <a:pt x="2203450" y="44450"/>
                    </a:lnTo>
                    <a:lnTo>
                      <a:pt x="2254250" y="44450"/>
                    </a:lnTo>
                    <a:lnTo>
                      <a:pt x="2254250" y="31750"/>
                    </a:lnTo>
                    <a:close/>
                  </a:path>
                  <a:path w="2876550" h="76200">
                    <a:moveTo>
                      <a:pt x="2165350" y="31750"/>
                    </a:moveTo>
                    <a:lnTo>
                      <a:pt x="2114550" y="31750"/>
                    </a:lnTo>
                    <a:lnTo>
                      <a:pt x="2114550" y="44450"/>
                    </a:lnTo>
                    <a:lnTo>
                      <a:pt x="2165350" y="44450"/>
                    </a:lnTo>
                    <a:lnTo>
                      <a:pt x="2165350" y="31750"/>
                    </a:lnTo>
                    <a:close/>
                  </a:path>
                  <a:path w="2876550" h="76200">
                    <a:moveTo>
                      <a:pt x="2076450" y="31750"/>
                    </a:moveTo>
                    <a:lnTo>
                      <a:pt x="2025650" y="31750"/>
                    </a:lnTo>
                    <a:lnTo>
                      <a:pt x="2025650" y="44450"/>
                    </a:lnTo>
                    <a:lnTo>
                      <a:pt x="2076450" y="44450"/>
                    </a:lnTo>
                    <a:lnTo>
                      <a:pt x="2076450" y="31750"/>
                    </a:lnTo>
                    <a:close/>
                  </a:path>
                  <a:path w="2876550" h="76200">
                    <a:moveTo>
                      <a:pt x="1987550" y="31750"/>
                    </a:moveTo>
                    <a:lnTo>
                      <a:pt x="1936750" y="31750"/>
                    </a:lnTo>
                    <a:lnTo>
                      <a:pt x="1936750" y="44450"/>
                    </a:lnTo>
                    <a:lnTo>
                      <a:pt x="1987550" y="44450"/>
                    </a:lnTo>
                    <a:lnTo>
                      <a:pt x="1987550" y="31750"/>
                    </a:lnTo>
                    <a:close/>
                  </a:path>
                  <a:path w="2876550" h="76200">
                    <a:moveTo>
                      <a:pt x="1898650" y="31750"/>
                    </a:moveTo>
                    <a:lnTo>
                      <a:pt x="1847850" y="31750"/>
                    </a:lnTo>
                    <a:lnTo>
                      <a:pt x="1847850" y="44450"/>
                    </a:lnTo>
                    <a:lnTo>
                      <a:pt x="1898650" y="44450"/>
                    </a:lnTo>
                    <a:lnTo>
                      <a:pt x="1898650" y="31750"/>
                    </a:lnTo>
                    <a:close/>
                  </a:path>
                  <a:path w="2876550" h="76200">
                    <a:moveTo>
                      <a:pt x="1809750" y="31750"/>
                    </a:moveTo>
                    <a:lnTo>
                      <a:pt x="1758950" y="31750"/>
                    </a:lnTo>
                    <a:lnTo>
                      <a:pt x="1758950" y="44450"/>
                    </a:lnTo>
                    <a:lnTo>
                      <a:pt x="1809750" y="44450"/>
                    </a:lnTo>
                    <a:lnTo>
                      <a:pt x="1809750" y="31750"/>
                    </a:lnTo>
                    <a:close/>
                  </a:path>
                  <a:path w="2876550" h="76200">
                    <a:moveTo>
                      <a:pt x="1720850" y="31750"/>
                    </a:moveTo>
                    <a:lnTo>
                      <a:pt x="1670050" y="31750"/>
                    </a:lnTo>
                    <a:lnTo>
                      <a:pt x="1670050" y="44450"/>
                    </a:lnTo>
                    <a:lnTo>
                      <a:pt x="1720850" y="44450"/>
                    </a:lnTo>
                    <a:lnTo>
                      <a:pt x="1720850" y="31750"/>
                    </a:lnTo>
                    <a:close/>
                  </a:path>
                  <a:path w="2876550" h="76200">
                    <a:moveTo>
                      <a:pt x="1631950" y="31750"/>
                    </a:moveTo>
                    <a:lnTo>
                      <a:pt x="1581150" y="31750"/>
                    </a:lnTo>
                    <a:lnTo>
                      <a:pt x="1581150" y="44450"/>
                    </a:lnTo>
                    <a:lnTo>
                      <a:pt x="1631950" y="44450"/>
                    </a:lnTo>
                    <a:lnTo>
                      <a:pt x="1631950" y="31750"/>
                    </a:lnTo>
                    <a:close/>
                  </a:path>
                  <a:path w="2876550" h="76200">
                    <a:moveTo>
                      <a:pt x="1543050" y="31750"/>
                    </a:moveTo>
                    <a:lnTo>
                      <a:pt x="1492250" y="31750"/>
                    </a:lnTo>
                    <a:lnTo>
                      <a:pt x="1492250" y="44450"/>
                    </a:lnTo>
                    <a:lnTo>
                      <a:pt x="1543050" y="44450"/>
                    </a:lnTo>
                    <a:lnTo>
                      <a:pt x="1543050" y="31750"/>
                    </a:lnTo>
                    <a:close/>
                  </a:path>
                  <a:path w="2876550" h="76200">
                    <a:moveTo>
                      <a:pt x="1454150" y="31750"/>
                    </a:moveTo>
                    <a:lnTo>
                      <a:pt x="1403350" y="31750"/>
                    </a:lnTo>
                    <a:lnTo>
                      <a:pt x="1403350" y="44450"/>
                    </a:lnTo>
                    <a:lnTo>
                      <a:pt x="1454150" y="44450"/>
                    </a:lnTo>
                    <a:lnTo>
                      <a:pt x="1454150" y="31750"/>
                    </a:lnTo>
                    <a:close/>
                  </a:path>
                  <a:path w="2876550" h="76200">
                    <a:moveTo>
                      <a:pt x="1365250" y="31750"/>
                    </a:moveTo>
                    <a:lnTo>
                      <a:pt x="1314450" y="31750"/>
                    </a:lnTo>
                    <a:lnTo>
                      <a:pt x="1314450" y="44450"/>
                    </a:lnTo>
                    <a:lnTo>
                      <a:pt x="1365250" y="44450"/>
                    </a:lnTo>
                    <a:lnTo>
                      <a:pt x="1365250" y="31750"/>
                    </a:lnTo>
                    <a:close/>
                  </a:path>
                  <a:path w="2876550" h="76200">
                    <a:moveTo>
                      <a:pt x="1276350" y="31750"/>
                    </a:moveTo>
                    <a:lnTo>
                      <a:pt x="1225550" y="31750"/>
                    </a:lnTo>
                    <a:lnTo>
                      <a:pt x="1225550" y="44450"/>
                    </a:lnTo>
                    <a:lnTo>
                      <a:pt x="1276350" y="44450"/>
                    </a:lnTo>
                    <a:lnTo>
                      <a:pt x="1276350" y="31750"/>
                    </a:lnTo>
                    <a:close/>
                  </a:path>
                  <a:path w="2876550" h="76200">
                    <a:moveTo>
                      <a:pt x="1187450" y="31750"/>
                    </a:moveTo>
                    <a:lnTo>
                      <a:pt x="1136650" y="31750"/>
                    </a:lnTo>
                    <a:lnTo>
                      <a:pt x="1136650" y="44450"/>
                    </a:lnTo>
                    <a:lnTo>
                      <a:pt x="1187450" y="44450"/>
                    </a:lnTo>
                    <a:lnTo>
                      <a:pt x="1187450" y="31750"/>
                    </a:lnTo>
                    <a:close/>
                  </a:path>
                  <a:path w="2876550" h="76200">
                    <a:moveTo>
                      <a:pt x="1098550" y="31750"/>
                    </a:moveTo>
                    <a:lnTo>
                      <a:pt x="1047750" y="31750"/>
                    </a:lnTo>
                    <a:lnTo>
                      <a:pt x="1047750" y="44450"/>
                    </a:lnTo>
                    <a:lnTo>
                      <a:pt x="1098550" y="44450"/>
                    </a:lnTo>
                    <a:lnTo>
                      <a:pt x="1098550" y="31750"/>
                    </a:lnTo>
                    <a:close/>
                  </a:path>
                  <a:path w="2876550" h="76200">
                    <a:moveTo>
                      <a:pt x="1009650" y="31750"/>
                    </a:moveTo>
                    <a:lnTo>
                      <a:pt x="958850" y="31750"/>
                    </a:lnTo>
                    <a:lnTo>
                      <a:pt x="958850" y="44450"/>
                    </a:lnTo>
                    <a:lnTo>
                      <a:pt x="1009650" y="44450"/>
                    </a:lnTo>
                    <a:lnTo>
                      <a:pt x="1009650" y="31750"/>
                    </a:lnTo>
                    <a:close/>
                  </a:path>
                  <a:path w="2876550" h="76200">
                    <a:moveTo>
                      <a:pt x="920750" y="31750"/>
                    </a:moveTo>
                    <a:lnTo>
                      <a:pt x="869950" y="31750"/>
                    </a:lnTo>
                    <a:lnTo>
                      <a:pt x="869950" y="44450"/>
                    </a:lnTo>
                    <a:lnTo>
                      <a:pt x="920750" y="44450"/>
                    </a:lnTo>
                    <a:lnTo>
                      <a:pt x="920750" y="31750"/>
                    </a:lnTo>
                    <a:close/>
                  </a:path>
                  <a:path w="2876550" h="76200">
                    <a:moveTo>
                      <a:pt x="831850" y="31750"/>
                    </a:moveTo>
                    <a:lnTo>
                      <a:pt x="781050" y="31750"/>
                    </a:lnTo>
                    <a:lnTo>
                      <a:pt x="781050" y="44450"/>
                    </a:lnTo>
                    <a:lnTo>
                      <a:pt x="831850" y="44450"/>
                    </a:lnTo>
                    <a:lnTo>
                      <a:pt x="831850" y="31750"/>
                    </a:lnTo>
                    <a:close/>
                  </a:path>
                  <a:path w="2876550" h="76200">
                    <a:moveTo>
                      <a:pt x="742950" y="31750"/>
                    </a:moveTo>
                    <a:lnTo>
                      <a:pt x="692150" y="31750"/>
                    </a:lnTo>
                    <a:lnTo>
                      <a:pt x="692150" y="44450"/>
                    </a:lnTo>
                    <a:lnTo>
                      <a:pt x="742950" y="44450"/>
                    </a:lnTo>
                    <a:lnTo>
                      <a:pt x="742950" y="31750"/>
                    </a:lnTo>
                    <a:close/>
                  </a:path>
                  <a:path w="2876550" h="76200">
                    <a:moveTo>
                      <a:pt x="654050" y="31750"/>
                    </a:moveTo>
                    <a:lnTo>
                      <a:pt x="603250" y="31750"/>
                    </a:lnTo>
                    <a:lnTo>
                      <a:pt x="603250" y="44450"/>
                    </a:lnTo>
                    <a:lnTo>
                      <a:pt x="654050" y="44450"/>
                    </a:lnTo>
                    <a:lnTo>
                      <a:pt x="654050" y="31750"/>
                    </a:lnTo>
                    <a:close/>
                  </a:path>
                  <a:path w="2876550" h="76200">
                    <a:moveTo>
                      <a:pt x="565150" y="31750"/>
                    </a:moveTo>
                    <a:lnTo>
                      <a:pt x="514350" y="31750"/>
                    </a:lnTo>
                    <a:lnTo>
                      <a:pt x="514350" y="44450"/>
                    </a:lnTo>
                    <a:lnTo>
                      <a:pt x="565150" y="44450"/>
                    </a:lnTo>
                    <a:lnTo>
                      <a:pt x="565150" y="31750"/>
                    </a:lnTo>
                    <a:close/>
                  </a:path>
                  <a:path w="2876550" h="76200">
                    <a:moveTo>
                      <a:pt x="476250" y="31750"/>
                    </a:moveTo>
                    <a:lnTo>
                      <a:pt x="425450" y="31750"/>
                    </a:lnTo>
                    <a:lnTo>
                      <a:pt x="425450" y="44450"/>
                    </a:lnTo>
                    <a:lnTo>
                      <a:pt x="476250" y="44450"/>
                    </a:lnTo>
                    <a:lnTo>
                      <a:pt x="476250" y="31750"/>
                    </a:lnTo>
                    <a:close/>
                  </a:path>
                  <a:path w="2876550" h="76200">
                    <a:moveTo>
                      <a:pt x="387350" y="31750"/>
                    </a:moveTo>
                    <a:lnTo>
                      <a:pt x="336550" y="31750"/>
                    </a:lnTo>
                    <a:lnTo>
                      <a:pt x="336550" y="44450"/>
                    </a:lnTo>
                    <a:lnTo>
                      <a:pt x="387350" y="44450"/>
                    </a:lnTo>
                    <a:lnTo>
                      <a:pt x="387350" y="31750"/>
                    </a:lnTo>
                    <a:close/>
                  </a:path>
                  <a:path w="2876550" h="76200">
                    <a:moveTo>
                      <a:pt x="298450" y="31750"/>
                    </a:moveTo>
                    <a:lnTo>
                      <a:pt x="247650" y="31750"/>
                    </a:lnTo>
                    <a:lnTo>
                      <a:pt x="247650" y="44450"/>
                    </a:lnTo>
                    <a:lnTo>
                      <a:pt x="298450" y="44450"/>
                    </a:lnTo>
                    <a:lnTo>
                      <a:pt x="298450" y="31750"/>
                    </a:lnTo>
                    <a:close/>
                  </a:path>
                  <a:path w="2876550" h="76200">
                    <a:moveTo>
                      <a:pt x="209550" y="31750"/>
                    </a:moveTo>
                    <a:lnTo>
                      <a:pt x="158750" y="31750"/>
                    </a:lnTo>
                    <a:lnTo>
                      <a:pt x="158750" y="44450"/>
                    </a:lnTo>
                    <a:lnTo>
                      <a:pt x="209550" y="44450"/>
                    </a:lnTo>
                    <a:lnTo>
                      <a:pt x="209550" y="31750"/>
                    </a:lnTo>
                    <a:close/>
                  </a:path>
                  <a:path w="2876550" h="76200">
                    <a:moveTo>
                      <a:pt x="76200" y="0"/>
                    </a:moveTo>
                    <a:lnTo>
                      <a:pt x="0" y="38100"/>
                    </a:lnTo>
                    <a:lnTo>
                      <a:pt x="76200" y="76200"/>
                    </a:lnTo>
                    <a:lnTo>
                      <a:pt x="76200" y="44450"/>
                    </a:lnTo>
                    <a:lnTo>
                      <a:pt x="69850" y="44450"/>
                    </a:lnTo>
                    <a:lnTo>
                      <a:pt x="69850" y="31750"/>
                    </a:lnTo>
                    <a:lnTo>
                      <a:pt x="76200" y="31750"/>
                    </a:lnTo>
                    <a:lnTo>
                      <a:pt x="76200" y="0"/>
                    </a:lnTo>
                    <a:close/>
                  </a:path>
                  <a:path w="2876550" h="76200">
                    <a:moveTo>
                      <a:pt x="76200" y="31750"/>
                    </a:moveTo>
                    <a:lnTo>
                      <a:pt x="69850" y="31750"/>
                    </a:lnTo>
                    <a:lnTo>
                      <a:pt x="69850" y="44450"/>
                    </a:lnTo>
                    <a:lnTo>
                      <a:pt x="76200" y="44450"/>
                    </a:lnTo>
                    <a:lnTo>
                      <a:pt x="76200" y="31750"/>
                    </a:lnTo>
                    <a:close/>
                  </a:path>
                  <a:path w="2876550" h="76200">
                    <a:moveTo>
                      <a:pt x="120650" y="31750"/>
                    </a:moveTo>
                    <a:lnTo>
                      <a:pt x="76200" y="31750"/>
                    </a:lnTo>
                    <a:lnTo>
                      <a:pt x="76200" y="44450"/>
                    </a:lnTo>
                    <a:lnTo>
                      <a:pt x="120650" y="44450"/>
                    </a:lnTo>
                    <a:lnTo>
                      <a:pt x="120650" y="31750"/>
                    </a:lnTo>
                    <a:close/>
                  </a:path>
                </a:pathLst>
              </a:custGeom>
              <a:solidFill>
                <a:srgbClr val="4579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47" name="Rectángulo 46"/>
          <p:cNvSpPr/>
          <p:nvPr/>
        </p:nvSpPr>
        <p:spPr>
          <a:xfrm>
            <a:off x="378362" y="274565"/>
            <a:ext cx="18118394" cy="3270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algn="just">
              <a:spcBef>
                <a:spcPts val="25"/>
              </a:spcBef>
              <a:tabLst>
                <a:tab pos="521334" algn="l"/>
              </a:tabLst>
            </a:pP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 Procedimiento</a:t>
            </a:r>
            <a:r>
              <a:rPr lang="es-ES" sz="3600" b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36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3600" b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Cálculo</a:t>
            </a:r>
            <a:r>
              <a:rPr lang="es-ES" sz="3600" b="1" spc="-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36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lang="es-ES" sz="3600" b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nodales</a:t>
            </a:r>
          </a:p>
          <a:p>
            <a:pPr marL="71120" algn="just">
              <a:spcBef>
                <a:spcPts val="25"/>
              </a:spcBef>
              <a:tabLst>
                <a:tab pos="521334" algn="l"/>
              </a:tabLst>
            </a:pPr>
            <a:endParaRPr lang="es-ES" sz="2800" b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5400" marR="17780" algn="just">
              <a:spcBef>
                <a:spcPts val="160"/>
              </a:spcBef>
            </a:pP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continuación</a:t>
            </a:r>
            <a:r>
              <a:rPr lang="es-ES" sz="2800" spc="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</a:t>
            </a:r>
            <a:r>
              <a:rPr lang="es-ES" sz="2800" spc="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procedimiento</a:t>
            </a:r>
            <a:r>
              <a:rPr lang="es-ES" sz="2800" spc="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cálculo</a:t>
            </a:r>
            <a:r>
              <a:rPr lang="es-ES" sz="2800" spc="9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lang="es-ES" sz="2800" spc="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spc="3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sencillo</a:t>
            </a:r>
            <a:r>
              <a:rPr lang="es-ES" sz="2800" spc="3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partiendo</a:t>
            </a:r>
            <a:r>
              <a:rPr lang="es-ES" sz="2800" spc="3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3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parámetros</a:t>
            </a:r>
            <a:r>
              <a:rPr lang="es-ES" sz="2800" spc="3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spc="3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3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conocidos</a:t>
            </a:r>
            <a:r>
              <a:rPr lang="es-ES" sz="2800" spc="1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1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lang="es-ES" sz="2800" spc="114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10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trifásica</a:t>
            </a:r>
            <a:r>
              <a:rPr lang="es-ES" sz="2800" spc="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0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9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lang="es-ES" sz="2800" spc="1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suministro,</a:t>
            </a:r>
            <a:r>
              <a:rPr lang="es-ES" sz="2800" spc="1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necesidad</a:t>
            </a:r>
            <a:r>
              <a:rPr lang="es-ES" sz="2800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</a:t>
            </a:r>
            <a:r>
              <a:rPr lang="es-ES" sz="2800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lang="es-ES" sz="2800" b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6545" algn="just">
              <a:spcBef>
                <a:spcPts val="1320"/>
              </a:spcBef>
            </a:pP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lang="es-ES"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sistema:</a:t>
            </a:r>
            <a:endParaRPr lang="es-ES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>
              <a:spcBef>
                <a:spcPts val="25"/>
              </a:spcBef>
              <a:tabLst>
                <a:tab pos="521334" algn="l"/>
              </a:tabLst>
            </a:pPr>
            <a:endParaRPr lang="es-ES" sz="1800" dirty="0">
              <a:latin typeface="Arial"/>
              <a:cs typeface="Arial"/>
            </a:endParaRPr>
          </a:p>
        </p:txBody>
      </p:sp>
      <p:pic>
        <p:nvPicPr>
          <p:cNvPr id="48" name="Imagen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468" y="4059026"/>
            <a:ext cx="8258288" cy="2072063"/>
          </a:xfrm>
          <a:prstGeom prst="rect">
            <a:avLst/>
          </a:prstGeom>
        </p:spPr>
      </p:pic>
      <p:sp>
        <p:nvSpPr>
          <p:cNvPr id="51" name="Cerrar llave 50"/>
          <p:cNvSpPr/>
          <p:nvPr/>
        </p:nvSpPr>
        <p:spPr>
          <a:xfrm>
            <a:off x="15367583" y="4153338"/>
            <a:ext cx="198482" cy="1652039"/>
          </a:xfrm>
          <a:prstGeom prst="rightBrac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Cerrar llave 51"/>
          <p:cNvSpPr/>
          <p:nvPr/>
        </p:nvSpPr>
        <p:spPr>
          <a:xfrm>
            <a:off x="15499500" y="5805377"/>
            <a:ext cx="134273" cy="1153277"/>
          </a:xfrm>
          <a:prstGeom prst="rightBrac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Cerrar llave 52"/>
          <p:cNvSpPr/>
          <p:nvPr/>
        </p:nvSpPr>
        <p:spPr>
          <a:xfrm>
            <a:off x="16487338" y="7876682"/>
            <a:ext cx="280576" cy="1482755"/>
          </a:xfrm>
          <a:prstGeom prst="rightBrac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Cerrar llave 53"/>
          <p:cNvSpPr/>
          <p:nvPr/>
        </p:nvSpPr>
        <p:spPr>
          <a:xfrm rot="5400000">
            <a:off x="6354077" y="6748301"/>
            <a:ext cx="223711" cy="1236753"/>
          </a:xfrm>
          <a:prstGeom prst="rightBrac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Rectángulo 54"/>
          <p:cNvSpPr/>
          <p:nvPr/>
        </p:nvSpPr>
        <p:spPr>
          <a:xfrm>
            <a:off x="12577652" y="3467920"/>
            <a:ext cx="7631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3180" algn="just"/>
            <a:r>
              <a:rPr lang="es-ES" sz="2800" b="1" u="sng" spc="-25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lang="es-ES" sz="2800" b="1" spc="-37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es-ES" sz="2800" baseline="-10416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41707" y="460865"/>
            <a:ext cx="6858000" cy="157741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725435" y="4351653"/>
            <a:ext cx="218897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Definiendo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60156" y="6325951"/>
            <a:ext cx="218897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Entonces: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85756" y="8851900"/>
            <a:ext cx="5383530" cy="152400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742157" y="469900"/>
            <a:ext cx="9328936" cy="3200400"/>
            <a:chOff x="1440814" y="891539"/>
            <a:chExt cx="4901565" cy="155638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0814" y="891539"/>
              <a:ext cx="4901565" cy="14986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971674" y="1304924"/>
              <a:ext cx="3914775" cy="1133475"/>
            </a:xfrm>
            <a:custGeom>
              <a:avLst/>
              <a:gdLst/>
              <a:ahLst/>
              <a:cxnLst/>
              <a:rect l="l" t="t" r="r" b="b"/>
              <a:pathLst>
                <a:path w="3914775" h="1133475">
                  <a:moveTo>
                    <a:pt x="0" y="509524"/>
                  </a:moveTo>
                  <a:lnTo>
                    <a:pt x="2115" y="451575"/>
                  </a:lnTo>
                  <a:lnTo>
                    <a:pt x="8291" y="395778"/>
                  </a:lnTo>
                  <a:lnTo>
                    <a:pt x="18273" y="342563"/>
                  </a:lnTo>
                  <a:lnTo>
                    <a:pt x="31808" y="292363"/>
                  </a:lnTo>
                  <a:lnTo>
                    <a:pt x="48640" y="245612"/>
                  </a:lnTo>
                  <a:lnTo>
                    <a:pt x="68517" y="202741"/>
                  </a:lnTo>
                  <a:lnTo>
                    <a:pt x="91183" y="164182"/>
                  </a:lnTo>
                  <a:lnTo>
                    <a:pt x="116385" y="130370"/>
                  </a:lnTo>
                  <a:lnTo>
                    <a:pt x="143868" y="101735"/>
                  </a:lnTo>
                  <a:lnTo>
                    <a:pt x="204660" y="61729"/>
                  </a:lnTo>
                  <a:lnTo>
                    <a:pt x="271525" y="47625"/>
                  </a:lnTo>
                  <a:lnTo>
                    <a:pt x="305563" y="51223"/>
                  </a:lnTo>
                  <a:lnTo>
                    <a:pt x="369604" y="78710"/>
                  </a:lnTo>
                  <a:lnTo>
                    <a:pt x="426569" y="130370"/>
                  </a:lnTo>
                  <a:lnTo>
                    <a:pt x="451761" y="164182"/>
                  </a:lnTo>
                  <a:lnTo>
                    <a:pt x="474419" y="202741"/>
                  </a:lnTo>
                  <a:lnTo>
                    <a:pt x="494291" y="245612"/>
                  </a:lnTo>
                  <a:lnTo>
                    <a:pt x="511120" y="292363"/>
                  </a:lnTo>
                  <a:lnTo>
                    <a:pt x="524653" y="342563"/>
                  </a:lnTo>
                  <a:lnTo>
                    <a:pt x="534634" y="395778"/>
                  </a:lnTo>
                  <a:lnTo>
                    <a:pt x="540809" y="451575"/>
                  </a:lnTo>
                  <a:lnTo>
                    <a:pt x="542925" y="509524"/>
                  </a:lnTo>
                  <a:lnTo>
                    <a:pt x="540809" y="567474"/>
                  </a:lnTo>
                  <a:lnTo>
                    <a:pt x="534634" y="623277"/>
                  </a:lnTo>
                  <a:lnTo>
                    <a:pt x="524653" y="676501"/>
                  </a:lnTo>
                  <a:lnTo>
                    <a:pt x="511120" y="726712"/>
                  </a:lnTo>
                  <a:lnTo>
                    <a:pt x="494291" y="773477"/>
                  </a:lnTo>
                  <a:lnTo>
                    <a:pt x="474419" y="816363"/>
                  </a:lnTo>
                  <a:lnTo>
                    <a:pt x="451761" y="854935"/>
                  </a:lnTo>
                  <a:lnTo>
                    <a:pt x="426569" y="888762"/>
                  </a:lnTo>
                  <a:lnTo>
                    <a:pt x="399098" y="917411"/>
                  </a:lnTo>
                  <a:lnTo>
                    <a:pt x="338341" y="957437"/>
                  </a:lnTo>
                  <a:lnTo>
                    <a:pt x="271525" y="971550"/>
                  </a:lnTo>
                  <a:lnTo>
                    <a:pt x="237460" y="967949"/>
                  </a:lnTo>
                  <a:lnTo>
                    <a:pt x="173377" y="940447"/>
                  </a:lnTo>
                  <a:lnTo>
                    <a:pt x="116385" y="888762"/>
                  </a:lnTo>
                  <a:lnTo>
                    <a:pt x="91183" y="854935"/>
                  </a:lnTo>
                  <a:lnTo>
                    <a:pt x="68517" y="816363"/>
                  </a:lnTo>
                  <a:lnTo>
                    <a:pt x="48640" y="773477"/>
                  </a:lnTo>
                  <a:lnTo>
                    <a:pt x="31808" y="726712"/>
                  </a:lnTo>
                  <a:lnTo>
                    <a:pt x="18273" y="676501"/>
                  </a:lnTo>
                  <a:lnTo>
                    <a:pt x="8291" y="623277"/>
                  </a:lnTo>
                  <a:lnTo>
                    <a:pt x="2115" y="567474"/>
                  </a:lnTo>
                  <a:lnTo>
                    <a:pt x="0" y="509524"/>
                  </a:lnTo>
                  <a:close/>
                </a:path>
                <a:path w="3914775" h="1133475">
                  <a:moveTo>
                    <a:pt x="666750" y="590550"/>
                  </a:moveTo>
                  <a:lnTo>
                    <a:pt x="668576" y="527233"/>
                  </a:lnTo>
                  <a:lnTo>
                    <a:pt x="673919" y="466062"/>
                  </a:lnTo>
                  <a:lnTo>
                    <a:pt x="682576" y="407444"/>
                  </a:lnTo>
                  <a:lnTo>
                    <a:pt x="694343" y="351786"/>
                  </a:lnTo>
                  <a:lnTo>
                    <a:pt x="709016" y="299495"/>
                  </a:lnTo>
                  <a:lnTo>
                    <a:pt x="726392" y="250979"/>
                  </a:lnTo>
                  <a:lnTo>
                    <a:pt x="746267" y="206644"/>
                  </a:lnTo>
                  <a:lnTo>
                    <a:pt x="768438" y="166900"/>
                  </a:lnTo>
                  <a:lnTo>
                    <a:pt x="792702" y="132152"/>
                  </a:lnTo>
                  <a:lnTo>
                    <a:pt x="818853" y="102808"/>
                  </a:lnTo>
                  <a:lnTo>
                    <a:pt x="876008" y="61964"/>
                  </a:lnTo>
                  <a:lnTo>
                    <a:pt x="938276" y="47625"/>
                  </a:lnTo>
                  <a:lnTo>
                    <a:pt x="969921" y="51277"/>
                  </a:lnTo>
                  <a:lnTo>
                    <a:pt x="1029795" y="79277"/>
                  </a:lnTo>
                  <a:lnTo>
                    <a:pt x="1083756" y="132152"/>
                  </a:lnTo>
                  <a:lnTo>
                    <a:pt x="1108009" y="166900"/>
                  </a:lnTo>
                  <a:lnTo>
                    <a:pt x="1130173" y="206644"/>
                  </a:lnTo>
                  <a:lnTo>
                    <a:pt x="1150042" y="250979"/>
                  </a:lnTo>
                  <a:lnTo>
                    <a:pt x="1167414" y="299495"/>
                  </a:lnTo>
                  <a:lnTo>
                    <a:pt x="1182084" y="351786"/>
                  </a:lnTo>
                  <a:lnTo>
                    <a:pt x="1193849" y="407444"/>
                  </a:lnTo>
                  <a:lnTo>
                    <a:pt x="1202505" y="466062"/>
                  </a:lnTo>
                  <a:lnTo>
                    <a:pt x="1207848" y="527233"/>
                  </a:lnTo>
                  <a:lnTo>
                    <a:pt x="1209675" y="590550"/>
                  </a:lnTo>
                  <a:lnTo>
                    <a:pt x="1207848" y="653866"/>
                  </a:lnTo>
                  <a:lnTo>
                    <a:pt x="1202505" y="715037"/>
                  </a:lnTo>
                  <a:lnTo>
                    <a:pt x="1193849" y="773655"/>
                  </a:lnTo>
                  <a:lnTo>
                    <a:pt x="1182084" y="829313"/>
                  </a:lnTo>
                  <a:lnTo>
                    <a:pt x="1167414" y="881604"/>
                  </a:lnTo>
                  <a:lnTo>
                    <a:pt x="1150042" y="930120"/>
                  </a:lnTo>
                  <a:lnTo>
                    <a:pt x="1130173" y="974455"/>
                  </a:lnTo>
                  <a:lnTo>
                    <a:pt x="1108009" y="1014199"/>
                  </a:lnTo>
                  <a:lnTo>
                    <a:pt x="1083756" y="1048947"/>
                  </a:lnTo>
                  <a:lnTo>
                    <a:pt x="1057617" y="1078291"/>
                  </a:lnTo>
                  <a:lnTo>
                    <a:pt x="1000496" y="1119135"/>
                  </a:lnTo>
                  <a:lnTo>
                    <a:pt x="938276" y="1133475"/>
                  </a:lnTo>
                  <a:lnTo>
                    <a:pt x="906605" y="1129822"/>
                  </a:lnTo>
                  <a:lnTo>
                    <a:pt x="846690" y="1101822"/>
                  </a:lnTo>
                  <a:lnTo>
                    <a:pt x="792702" y="1048947"/>
                  </a:lnTo>
                  <a:lnTo>
                    <a:pt x="768438" y="1014199"/>
                  </a:lnTo>
                  <a:lnTo>
                    <a:pt x="746267" y="974455"/>
                  </a:lnTo>
                  <a:lnTo>
                    <a:pt x="726392" y="930120"/>
                  </a:lnTo>
                  <a:lnTo>
                    <a:pt x="709016" y="881604"/>
                  </a:lnTo>
                  <a:lnTo>
                    <a:pt x="694343" y="829313"/>
                  </a:lnTo>
                  <a:lnTo>
                    <a:pt x="682576" y="773655"/>
                  </a:lnTo>
                  <a:lnTo>
                    <a:pt x="673919" y="715037"/>
                  </a:lnTo>
                  <a:lnTo>
                    <a:pt x="668576" y="653866"/>
                  </a:lnTo>
                  <a:lnTo>
                    <a:pt x="666750" y="590550"/>
                  </a:lnTo>
                  <a:close/>
                </a:path>
                <a:path w="3914775" h="1133475">
                  <a:moveTo>
                    <a:pt x="1552575" y="561975"/>
                  </a:moveTo>
                  <a:lnTo>
                    <a:pt x="1554561" y="501985"/>
                  </a:lnTo>
                  <a:lnTo>
                    <a:pt x="1560373" y="444029"/>
                  </a:lnTo>
                  <a:lnTo>
                    <a:pt x="1569789" y="388493"/>
                  </a:lnTo>
                  <a:lnTo>
                    <a:pt x="1582588" y="335763"/>
                  </a:lnTo>
                  <a:lnTo>
                    <a:pt x="1598547" y="286224"/>
                  </a:lnTo>
                  <a:lnTo>
                    <a:pt x="1617446" y="240262"/>
                  </a:lnTo>
                  <a:lnTo>
                    <a:pt x="1639062" y="198262"/>
                  </a:lnTo>
                  <a:lnTo>
                    <a:pt x="1663173" y="160612"/>
                  </a:lnTo>
                  <a:lnTo>
                    <a:pt x="1689560" y="127695"/>
                  </a:lnTo>
                  <a:lnTo>
                    <a:pt x="1717998" y="99898"/>
                  </a:lnTo>
                  <a:lnTo>
                    <a:pt x="1780148" y="61207"/>
                  </a:lnTo>
                  <a:lnTo>
                    <a:pt x="1847850" y="47625"/>
                  </a:lnTo>
                  <a:lnTo>
                    <a:pt x="1882283" y="51084"/>
                  </a:lnTo>
                  <a:lnTo>
                    <a:pt x="1947430" y="77607"/>
                  </a:lnTo>
                  <a:lnTo>
                    <a:pt x="2006139" y="127695"/>
                  </a:lnTo>
                  <a:lnTo>
                    <a:pt x="2032526" y="160612"/>
                  </a:lnTo>
                  <a:lnTo>
                    <a:pt x="2056638" y="198262"/>
                  </a:lnTo>
                  <a:lnTo>
                    <a:pt x="2078253" y="240262"/>
                  </a:lnTo>
                  <a:lnTo>
                    <a:pt x="2097152" y="286224"/>
                  </a:lnTo>
                  <a:lnTo>
                    <a:pt x="2113111" y="335763"/>
                  </a:lnTo>
                  <a:lnTo>
                    <a:pt x="2125910" y="388493"/>
                  </a:lnTo>
                  <a:lnTo>
                    <a:pt x="2135326" y="444029"/>
                  </a:lnTo>
                  <a:lnTo>
                    <a:pt x="2141138" y="501985"/>
                  </a:lnTo>
                  <a:lnTo>
                    <a:pt x="2143125" y="561975"/>
                  </a:lnTo>
                  <a:lnTo>
                    <a:pt x="2141138" y="621964"/>
                  </a:lnTo>
                  <a:lnTo>
                    <a:pt x="2135326" y="679920"/>
                  </a:lnTo>
                  <a:lnTo>
                    <a:pt x="2125910" y="735456"/>
                  </a:lnTo>
                  <a:lnTo>
                    <a:pt x="2113111" y="788186"/>
                  </a:lnTo>
                  <a:lnTo>
                    <a:pt x="2097152" y="837725"/>
                  </a:lnTo>
                  <a:lnTo>
                    <a:pt x="2078253" y="883687"/>
                  </a:lnTo>
                  <a:lnTo>
                    <a:pt x="2056638" y="925687"/>
                  </a:lnTo>
                  <a:lnTo>
                    <a:pt x="2032526" y="963337"/>
                  </a:lnTo>
                  <a:lnTo>
                    <a:pt x="2006139" y="996254"/>
                  </a:lnTo>
                  <a:lnTo>
                    <a:pt x="1977701" y="1024051"/>
                  </a:lnTo>
                  <a:lnTo>
                    <a:pt x="1915551" y="1062742"/>
                  </a:lnTo>
                  <a:lnTo>
                    <a:pt x="1847850" y="1076325"/>
                  </a:lnTo>
                  <a:lnTo>
                    <a:pt x="1813416" y="1072865"/>
                  </a:lnTo>
                  <a:lnTo>
                    <a:pt x="1748269" y="1046342"/>
                  </a:lnTo>
                  <a:lnTo>
                    <a:pt x="1689560" y="996254"/>
                  </a:lnTo>
                  <a:lnTo>
                    <a:pt x="1663173" y="963337"/>
                  </a:lnTo>
                  <a:lnTo>
                    <a:pt x="1639062" y="925687"/>
                  </a:lnTo>
                  <a:lnTo>
                    <a:pt x="1617446" y="883687"/>
                  </a:lnTo>
                  <a:lnTo>
                    <a:pt x="1598547" y="837725"/>
                  </a:lnTo>
                  <a:lnTo>
                    <a:pt x="1582588" y="788186"/>
                  </a:lnTo>
                  <a:lnTo>
                    <a:pt x="1569789" y="735456"/>
                  </a:lnTo>
                  <a:lnTo>
                    <a:pt x="1560373" y="679920"/>
                  </a:lnTo>
                  <a:lnTo>
                    <a:pt x="1554561" y="621964"/>
                  </a:lnTo>
                  <a:lnTo>
                    <a:pt x="1552575" y="561975"/>
                  </a:lnTo>
                  <a:close/>
                </a:path>
                <a:path w="3914775" h="1133475">
                  <a:moveTo>
                    <a:pt x="2590800" y="538099"/>
                  </a:moveTo>
                  <a:lnTo>
                    <a:pt x="2592626" y="475346"/>
                  </a:lnTo>
                  <a:lnTo>
                    <a:pt x="2597969" y="414719"/>
                  </a:lnTo>
                  <a:lnTo>
                    <a:pt x="2606626" y="356621"/>
                  </a:lnTo>
                  <a:lnTo>
                    <a:pt x="2618393" y="301458"/>
                  </a:lnTo>
                  <a:lnTo>
                    <a:pt x="2633066" y="249632"/>
                  </a:lnTo>
                  <a:lnTo>
                    <a:pt x="2650442" y="201547"/>
                  </a:lnTo>
                  <a:lnTo>
                    <a:pt x="2670317" y="157606"/>
                  </a:lnTo>
                  <a:lnTo>
                    <a:pt x="2692488" y="118215"/>
                  </a:lnTo>
                  <a:lnTo>
                    <a:pt x="2716752" y="83776"/>
                  </a:lnTo>
                  <a:lnTo>
                    <a:pt x="2742903" y="54693"/>
                  </a:lnTo>
                  <a:lnTo>
                    <a:pt x="2800058" y="14211"/>
                  </a:lnTo>
                  <a:lnTo>
                    <a:pt x="2862326" y="0"/>
                  </a:lnTo>
                  <a:lnTo>
                    <a:pt x="2893971" y="3620"/>
                  </a:lnTo>
                  <a:lnTo>
                    <a:pt x="2953845" y="31370"/>
                  </a:lnTo>
                  <a:lnTo>
                    <a:pt x="3007806" y="83776"/>
                  </a:lnTo>
                  <a:lnTo>
                    <a:pt x="3032059" y="118215"/>
                  </a:lnTo>
                  <a:lnTo>
                    <a:pt x="3054223" y="157607"/>
                  </a:lnTo>
                  <a:lnTo>
                    <a:pt x="3074092" y="201547"/>
                  </a:lnTo>
                  <a:lnTo>
                    <a:pt x="3091464" y="249632"/>
                  </a:lnTo>
                  <a:lnTo>
                    <a:pt x="3106134" y="301458"/>
                  </a:lnTo>
                  <a:lnTo>
                    <a:pt x="3117899" y="356621"/>
                  </a:lnTo>
                  <a:lnTo>
                    <a:pt x="3126555" y="414719"/>
                  </a:lnTo>
                  <a:lnTo>
                    <a:pt x="3131898" y="475346"/>
                  </a:lnTo>
                  <a:lnTo>
                    <a:pt x="3133725" y="538099"/>
                  </a:lnTo>
                  <a:lnTo>
                    <a:pt x="3131898" y="600877"/>
                  </a:lnTo>
                  <a:lnTo>
                    <a:pt x="3126555" y="661525"/>
                  </a:lnTo>
                  <a:lnTo>
                    <a:pt x="3117899" y="719641"/>
                  </a:lnTo>
                  <a:lnTo>
                    <a:pt x="3106134" y="774820"/>
                  </a:lnTo>
                  <a:lnTo>
                    <a:pt x="3091464" y="826659"/>
                  </a:lnTo>
                  <a:lnTo>
                    <a:pt x="3074092" y="874754"/>
                  </a:lnTo>
                  <a:lnTo>
                    <a:pt x="3054223" y="918702"/>
                  </a:lnTo>
                  <a:lnTo>
                    <a:pt x="3032059" y="958099"/>
                  </a:lnTo>
                  <a:lnTo>
                    <a:pt x="3007806" y="992542"/>
                  </a:lnTo>
                  <a:lnTo>
                    <a:pt x="2981667" y="1021628"/>
                  </a:lnTo>
                  <a:lnTo>
                    <a:pt x="2924546" y="1062112"/>
                  </a:lnTo>
                  <a:lnTo>
                    <a:pt x="2862326" y="1076325"/>
                  </a:lnTo>
                  <a:lnTo>
                    <a:pt x="2830655" y="1072704"/>
                  </a:lnTo>
                  <a:lnTo>
                    <a:pt x="2770740" y="1044952"/>
                  </a:lnTo>
                  <a:lnTo>
                    <a:pt x="2716752" y="992542"/>
                  </a:lnTo>
                  <a:lnTo>
                    <a:pt x="2692488" y="958099"/>
                  </a:lnTo>
                  <a:lnTo>
                    <a:pt x="2670317" y="918702"/>
                  </a:lnTo>
                  <a:lnTo>
                    <a:pt x="2650442" y="874754"/>
                  </a:lnTo>
                  <a:lnTo>
                    <a:pt x="2633066" y="826659"/>
                  </a:lnTo>
                  <a:lnTo>
                    <a:pt x="2618393" y="774820"/>
                  </a:lnTo>
                  <a:lnTo>
                    <a:pt x="2606626" y="719641"/>
                  </a:lnTo>
                  <a:lnTo>
                    <a:pt x="2597969" y="661525"/>
                  </a:lnTo>
                  <a:lnTo>
                    <a:pt x="2592626" y="600877"/>
                  </a:lnTo>
                  <a:lnTo>
                    <a:pt x="2590800" y="538099"/>
                  </a:lnTo>
                  <a:close/>
                </a:path>
                <a:path w="3914775" h="1133475">
                  <a:moveTo>
                    <a:pt x="3371850" y="485775"/>
                  </a:moveTo>
                  <a:lnTo>
                    <a:pt x="3373965" y="424827"/>
                  </a:lnTo>
                  <a:lnTo>
                    <a:pt x="3380141" y="366143"/>
                  </a:lnTo>
                  <a:lnTo>
                    <a:pt x="3390123" y="310175"/>
                  </a:lnTo>
                  <a:lnTo>
                    <a:pt x="3403658" y="257381"/>
                  </a:lnTo>
                  <a:lnTo>
                    <a:pt x="3420490" y="208212"/>
                  </a:lnTo>
                  <a:lnTo>
                    <a:pt x="3440367" y="163126"/>
                  </a:lnTo>
                  <a:lnTo>
                    <a:pt x="3463033" y="122576"/>
                  </a:lnTo>
                  <a:lnTo>
                    <a:pt x="3488235" y="87016"/>
                  </a:lnTo>
                  <a:lnTo>
                    <a:pt x="3515718" y="56903"/>
                  </a:lnTo>
                  <a:lnTo>
                    <a:pt x="3545227" y="32690"/>
                  </a:lnTo>
                  <a:lnTo>
                    <a:pt x="3609310" y="3783"/>
                  </a:lnTo>
                  <a:lnTo>
                    <a:pt x="3643376" y="0"/>
                  </a:lnTo>
                  <a:lnTo>
                    <a:pt x="3677413" y="3783"/>
                  </a:lnTo>
                  <a:lnTo>
                    <a:pt x="3741454" y="32690"/>
                  </a:lnTo>
                  <a:lnTo>
                    <a:pt x="3770948" y="56903"/>
                  </a:lnTo>
                  <a:lnTo>
                    <a:pt x="3798419" y="87016"/>
                  </a:lnTo>
                  <a:lnTo>
                    <a:pt x="3823611" y="122576"/>
                  </a:lnTo>
                  <a:lnTo>
                    <a:pt x="3846269" y="163126"/>
                  </a:lnTo>
                  <a:lnTo>
                    <a:pt x="3866141" y="208212"/>
                  </a:lnTo>
                  <a:lnTo>
                    <a:pt x="3882970" y="257381"/>
                  </a:lnTo>
                  <a:lnTo>
                    <a:pt x="3896503" y="310175"/>
                  </a:lnTo>
                  <a:lnTo>
                    <a:pt x="3906484" y="366143"/>
                  </a:lnTo>
                  <a:lnTo>
                    <a:pt x="3912659" y="424827"/>
                  </a:lnTo>
                  <a:lnTo>
                    <a:pt x="3914775" y="485775"/>
                  </a:lnTo>
                  <a:lnTo>
                    <a:pt x="3912659" y="546697"/>
                  </a:lnTo>
                  <a:lnTo>
                    <a:pt x="3906484" y="605364"/>
                  </a:lnTo>
                  <a:lnTo>
                    <a:pt x="3896503" y="661322"/>
                  </a:lnTo>
                  <a:lnTo>
                    <a:pt x="3882970" y="714112"/>
                  </a:lnTo>
                  <a:lnTo>
                    <a:pt x="3866141" y="763281"/>
                  </a:lnTo>
                  <a:lnTo>
                    <a:pt x="3846269" y="808372"/>
                  </a:lnTo>
                  <a:lnTo>
                    <a:pt x="3823611" y="848930"/>
                  </a:lnTo>
                  <a:lnTo>
                    <a:pt x="3798419" y="884498"/>
                  </a:lnTo>
                  <a:lnTo>
                    <a:pt x="3770948" y="914621"/>
                  </a:lnTo>
                  <a:lnTo>
                    <a:pt x="3741454" y="938844"/>
                  </a:lnTo>
                  <a:lnTo>
                    <a:pt x="3677413" y="967764"/>
                  </a:lnTo>
                  <a:lnTo>
                    <a:pt x="3643376" y="971550"/>
                  </a:lnTo>
                  <a:lnTo>
                    <a:pt x="3609310" y="967764"/>
                  </a:lnTo>
                  <a:lnTo>
                    <a:pt x="3545227" y="938844"/>
                  </a:lnTo>
                  <a:lnTo>
                    <a:pt x="3515718" y="914621"/>
                  </a:lnTo>
                  <a:lnTo>
                    <a:pt x="3488235" y="884498"/>
                  </a:lnTo>
                  <a:lnTo>
                    <a:pt x="3463033" y="848930"/>
                  </a:lnTo>
                  <a:lnTo>
                    <a:pt x="3440367" y="808372"/>
                  </a:lnTo>
                  <a:lnTo>
                    <a:pt x="3420490" y="763281"/>
                  </a:lnTo>
                  <a:lnTo>
                    <a:pt x="3403658" y="714112"/>
                  </a:lnTo>
                  <a:lnTo>
                    <a:pt x="3390123" y="661322"/>
                  </a:lnTo>
                  <a:lnTo>
                    <a:pt x="3380141" y="605364"/>
                  </a:lnTo>
                  <a:lnTo>
                    <a:pt x="3373965" y="546697"/>
                  </a:lnTo>
                  <a:lnTo>
                    <a:pt x="3371850" y="485775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71093" y="2070153"/>
            <a:ext cx="5911063" cy="217356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14406" y="6735697"/>
            <a:ext cx="5410150" cy="173520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14406" y="4624714"/>
            <a:ext cx="5154879" cy="207910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ángulo 52"/>
          <p:cNvSpPr/>
          <p:nvPr/>
        </p:nvSpPr>
        <p:spPr>
          <a:xfrm>
            <a:off x="447414" y="370287"/>
            <a:ext cx="17292876" cy="340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1165" marR="68580" indent="-360045" algn="just">
              <a:lnSpc>
                <a:spcPts val="1610"/>
              </a:lnSpc>
              <a:spcBef>
                <a:spcPts val="125"/>
              </a:spcBef>
            </a:pP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8. Consideración</a:t>
            </a:r>
            <a:r>
              <a:rPr lang="es-ES" sz="3600" b="1" spc="2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2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spc="2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lang="es-ES" sz="3600" b="1" spc="2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3600" b="1" spc="2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spc="2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3600" b="1" spc="2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3600" b="1" spc="2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3600" b="1" spc="2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distinto</a:t>
            </a:r>
            <a:r>
              <a:rPr lang="es-ES" sz="3600" b="1" spc="2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3600" b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</a:t>
            </a:r>
            <a:endParaRPr lang="es-ES" sz="3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5" name="Imagen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991" y="711278"/>
            <a:ext cx="7791165" cy="4039060"/>
          </a:xfrm>
          <a:prstGeom prst="rect">
            <a:avLst/>
          </a:prstGeom>
        </p:spPr>
      </p:pic>
      <p:pic>
        <p:nvPicPr>
          <p:cNvPr id="56" name="Imagen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1956" y="711278"/>
            <a:ext cx="8001000" cy="5321222"/>
          </a:xfrm>
          <a:prstGeom prst="rect">
            <a:avLst/>
          </a:prstGeom>
        </p:spPr>
      </p:pic>
      <p:sp>
        <p:nvSpPr>
          <p:cNvPr id="57" name="object 9"/>
          <p:cNvSpPr txBox="1"/>
          <p:nvPr/>
        </p:nvSpPr>
        <p:spPr>
          <a:xfrm>
            <a:off x="470802" y="4577617"/>
            <a:ext cx="10558354" cy="60631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6420" algn="just">
              <a:spcBef>
                <a:spcPts val="132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spc="15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Emitida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66420" algn="just">
              <a:spcBef>
                <a:spcPts val="86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b="1" spc="15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útil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receptor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3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74980" algn="just"/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spc="-15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b="1" spc="142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78155" algn="just">
              <a:spcBef>
                <a:spcPts val="1320"/>
              </a:spcBef>
              <a:tabLst>
                <a:tab pos="3605529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útil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=(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78155" marR="55880" algn="just">
              <a:spcBef>
                <a:spcPts val="5"/>
              </a:spcBef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Analicemos</a:t>
            </a:r>
            <a:r>
              <a:rPr lang="es-ES"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lang="es-ES"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lang="es-ES"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influye</a:t>
            </a:r>
            <a:r>
              <a:rPr lang="es-ES" sz="2800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considerar</a:t>
            </a:r>
            <a:r>
              <a:rPr lang="es-ES" sz="2800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lang="es-ES" sz="2800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5400" marR="55244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dibujado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verde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correspondiente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despreciado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resistiva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8" name="object 19"/>
          <p:cNvSpPr txBox="1"/>
          <p:nvPr/>
        </p:nvSpPr>
        <p:spPr>
          <a:xfrm>
            <a:off x="11149307" y="6540333"/>
            <a:ext cx="7391400" cy="2905732"/>
          </a:xfrm>
          <a:prstGeom prst="rect">
            <a:avLst/>
          </a:prstGeom>
          <a:ln w="6095">
            <a:noFill/>
          </a:ln>
        </p:spPr>
        <p:txBody>
          <a:bodyPr vert="horz" wrap="square" lIns="0" tIns="10160" rIns="0" bIns="0" rtlCol="0">
            <a:spAutoFit/>
          </a:bodyPr>
          <a:lstStyle/>
          <a:p>
            <a:pPr marL="71120" marR="66675" algn="just">
              <a:lnSpc>
                <a:spcPct val="96000"/>
              </a:lnSpc>
              <a:spcBef>
                <a:spcPts val="80"/>
              </a:spcBef>
            </a:pP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lang="es-ES" sz="2800" b="1" i="1" spc="3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calculamos</a:t>
            </a:r>
            <a:r>
              <a:rPr lang="es-ES" sz="2800" b="1" i="1" spc="3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despreciando</a:t>
            </a:r>
            <a:r>
              <a:rPr lang="es-ES" sz="2800" b="1" i="1" spc="30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3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lang="es-ES" sz="2800" b="1" i="1" spc="3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3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3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3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trabajamos</a:t>
            </a:r>
            <a:r>
              <a:rPr lang="es-ES" sz="2800" b="1" i="1" spc="1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lang="es-ES" sz="2800" b="1" i="1" spc="1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curvas</a:t>
            </a:r>
            <a:r>
              <a:rPr lang="es-ES" sz="2800" b="1" i="1" spc="1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</a:t>
            </a:r>
            <a:r>
              <a:rPr lang="es-ES" sz="2800" b="1" i="1" spc="1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bajas</a:t>
            </a:r>
            <a:r>
              <a:rPr lang="es-ES" sz="2800" b="1" i="1" spc="1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1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ángulos</a:t>
            </a:r>
            <a:r>
              <a:rPr lang="es-ES" sz="2800" b="1" i="1" spc="1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</a:t>
            </a:r>
            <a:r>
              <a:rPr lang="es-ES" sz="2800" b="1" i="1" spc="1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grandes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b="1" i="1" spc="1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lang="es-ES" sz="2800" b="1" i="1" spc="2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2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lang="es-ES" sz="2800" b="1" i="1" spc="2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2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2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calculado</a:t>
            </a:r>
            <a:r>
              <a:rPr lang="es-ES" sz="2800" b="1" i="1" spc="26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lang="es-ES" sz="2800" b="1" i="1" spc="2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manera</a:t>
            </a:r>
            <a:r>
              <a:rPr lang="es-ES" sz="2800" b="1" i="1" spc="2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2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2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28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razón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lang="es-ES"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será</a:t>
            </a:r>
            <a:r>
              <a:rPr lang="es-ES" sz="2800" b="1" i="1" spc="-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consideramos</a:t>
            </a:r>
            <a:r>
              <a:rPr lang="es-ES" sz="2800" b="1" i="1" spc="-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8356" y="1917700"/>
            <a:ext cx="9372600" cy="7086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01212" y="1180911"/>
            <a:ext cx="18059400" cy="10164642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spcBef>
                <a:spcPts val="160"/>
              </a:spcBef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Considérese</a:t>
            </a:r>
            <a:r>
              <a:rPr lang="es-ES"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lang="es-ES"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constituido</a:t>
            </a:r>
            <a:r>
              <a:rPr lang="es-ES"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lang="es-ES"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lang="es-ES"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alimentando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representada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“ZL”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60"/>
              </a:spcBef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60"/>
              </a:spcBef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60"/>
              </a:spcBef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60"/>
              </a:spcBef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60"/>
              </a:spcBef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60"/>
              </a:spcBef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60"/>
              </a:spcBef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60"/>
              </a:spcBef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60"/>
              </a:spcBef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plantea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linealizada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según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vio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anteriormente.</a:t>
            </a:r>
            <a:r>
              <a:rPr lang="es-ES"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(Con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propósito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simplificar</a:t>
            </a:r>
            <a:r>
              <a:rPr lang="es-ES"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</a:t>
            </a:r>
            <a:r>
              <a:rPr lang="es-ES"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término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correspondiente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amortiguamiento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oscilación.)</a:t>
            </a:r>
          </a:p>
          <a:p>
            <a:pPr marL="12700" marR="5080" algn="just">
              <a:spcBef>
                <a:spcPts val="160"/>
              </a:spcBef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60"/>
              </a:spcBef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60"/>
              </a:spcBef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60"/>
              </a:spcBef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4150" marR="5080" indent="-171450" algn="just">
              <a:spcBef>
                <a:spcPts val="160"/>
              </a:spcBef>
              <a:buFontTx/>
              <a:buChar char="-"/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entregada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porcada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lang="es-ES" sz="28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</a:t>
            </a:r>
            <a:r>
              <a:rPr lang="es-ES" sz="28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ecuación:</a:t>
            </a:r>
          </a:p>
          <a:p>
            <a:pPr marL="184150" marR="5080" indent="-171450" algn="just">
              <a:spcBef>
                <a:spcPts val="160"/>
              </a:spcBef>
              <a:buFontTx/>
              <a:buChar char="-"/>
            </a:pPr>
            <a:endParaRPr lang="es-ES" sz="2800" b="1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4150" marR="5080" indent="-171450" algn="just">
              <a:spcBef>
                <a:spcPts val="160"/>
              </a:spcBef>
              <a:buFontTx/>
              <a:buChar char="-"/>
            </a:pPr>
            <a:endParaRPr lang="es-ES" sz="2800" b="1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4150" marR="5080" indent="-171450" algn="just">
              <a:spcBef>
                <a:spcPts val="160"/>
              </a:spcBef>
              <a:buFontTx/>
              <a:buChar char="-"/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6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lnSpc>
                <a:spcPct val="95900"/>
              </a:lnSpc>
              <a:spcBef>
                <a:spcPts val="160"/>
              </a:spcBef>
            </a:pPr>
            <a:endParaRPr sz="1200" dirty="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4318" y="2146299"/>
            <a:ext cx="7933238" cy="3377155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3409156" y="6663430"/>
            <a:ext cx="12002993" cy="1959870"/>
            <a:chOff x="1201395" y="3654881"/>
            <a:chExt cx="4791710" cy="866775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1395" y="3654881"/>
              <a:ext cx="4791268" cy="8661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49780" y="3724147"/>
              <a:ext cx="90805" cy="76199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049780" y="3724147"/>
              <a:ext cx="90805" cy="762000"/>
            </a:xfrm>
            <a:custGeom>
              <a:avLst/>
              <a:gdLst/>
              <a:ahLst/>
              <a:cxnLst/>
              <a:rect l="l" t="t" r="r" b="b"/>
              <a:pathLst>
                <a:path w="90805" h="762000">
                  <a:moveTo>
                    <a:pt x="90805" y="761999"/>
                  </a:moveTo>
                  <a:lnTo>
                    <a:pt x="73165" y="757007"/>
                  </a:lnTo>
                  <a:lnTo>
                    <a:pt x="58753" y="743394"/>
                  </a:lnTo>
                  <a:lnTo>
                    <a:pt x="49031" y="723209"/>
                  </a:lnTo>
                  <a:lnTo>
                    <a:pt x="45465" y="698499"/>
                  </a:lnTo>
                  <a:lnTo>
                    <a:pt x="45465" y="444500"/>
                  </a:lnTo>
                  <a:lnTo>
                    <a:pt x="41880" y="419790"/>
                  </a:lnTo>
                  <a:lnTo>
                    <a:pt x="32115" y="399605"/>
                  </a:lnTo>
                  <a:lnTo>
                    <a:pt x="17658" y="385992"/>
                  </a:lnTo>
                  <a:lnTo>
                    <a:pt x="0" y="381000"/>
                  </a:lnTo>
                  <a:lnTo>
                    <a:pt x="17658" y="376007"/>
                  </a:lnTo>
                  <a:lnTo>
                    <a:pt x="32115" y="362394"/>
                  </a:lnTo>
                  <a:lnTo>
                    <a:pt x="41880" y="342209"/>
                  </a:lnTo>
                  <a:lnTo>
                    <a:pt x="45465" y="317500"/>
                  </a:lnTo>
                  <a:lnTo>
                    <a:pt x="45465" y="63500"/>
                  </a:lnTo>
                  <a:lnTo>
                    <a:pt x="49031" y="38790"/>
                  </a:lnTo>
                  <a:lnTo>
                    <a:pt x="58753" y="18605"/>
                  </a:lnTo>
                  <a:lnTo>
                    <a:pt x="73165" y="4992"/>
                  </a:lnTo>
                  <a:lnTo>
                    <a:pt x="9080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72400" y="9390077"/>
            <a:ext cx="2516089" cy="716402"/>
          </a:xfrm>
          <a:prstGeom prst="rect">
            <a:avLst/>
          </a:prstGeom>
        </p:spPr>
      </p:pic>
      <p:sp>
        <p:nvSpPr>
          <p:cNvPr id="29" name="Rectángulo 28"/>
          <p:cNvSpPr/>
          <p:nvPr/>
        </p:nvSpPr>
        <p:spPr>
          <a:xfrm>
            <a:off x="406879" y="469900"/>
            <a:ext cx="126884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120">
              <a:spcBef>
                <a:spcPts val="25"/>
              </a:spcBef>
              <a:tabLst>
                <a:tab pos="521334" algn="l"/>
              </a:tabLst>
            </a:pP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9. Estabilidad</a:t>
            </a:r>
            <a:r>
              <a:rPr lang="es-ES" sz="3600" b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36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36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36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36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lang="es-ES" sz="36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84956" y="622300"/>
            <a:ext cx="18059400" cy="649953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84150" marR="5080" indent="-171450" algn="just">
              <a:spcBef>
                <a:spcPts val="160"/>
              </a:spcBef>
              <a:buFontTx/>
              <a:buChar char="-"/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desarrollada para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máquina,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queda:</a:t>
            </a:r>
          </a:p>
          <a:p>
            <a:pPr marL="184150" marR="5080" indent="-171450" algn="just">
              <a:spcBef>
                <a:spcPts val="160"/>
              </a:spcBef>
              <a:buFontTx/>
              <a:buChar char="-"/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4150" marR="5080" indent="-171450" algn="just">
              <a:spcBef>
                <a:spcPts val="160"/>
              </a:spcBef>
              <a:buFontTx/>
              <a:buChar char="-"/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4150" marR="5080" indent="-171450" algn="just">
              <a:spcBef>
                <a:spcPts val="160"/>
              </a:spcBef>
              <a:buFontTx/>
              <a:buChar char="-"/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4150" marR="5080" indent="-171450" algn="just">
              <a:spcBef>
                <a:spcPts val="160"/>
              </a:spcBef>
              <a:buFontTx/>
              <a:buChar char="-"/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4150" marR="5080" indent="-171450" algn="just">
              <a:spcBef>
                <a:spcPts val="160"/>
              </a:spcBef>
              <a:buFontTx/>
              <a:buChar char="-"/>
            </a:pPr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00"/>
              </a:spcBef>
            </a:pPr>
            <a:r>
              <a:rPr lang="es-ES" sz="2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Hipótesis</a:t>
            </a:r>
            <a:r>
              <a:rPr lang="es-ES" sz="2800" b="1" i="1" spc="-4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simplificativa</a:t>
            </a:r>
            <a:r>
              <a:rPr lang="es-ES" sz="2800" i="1" spc="-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12700" algn="just">
              <a:spcBef>
                <a:spcPts val="10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5080" indent="-229235" algn="just">
              <a:spcBef>
                <a:spcPts val="130"/>
              </a:spcBef>
              <a:buFont typeface="Symbol"/>
              <a:buChar char=""/>
              <a:tabLst>
                <a:tab pos="469900" algn="l"/>
              </a:tabLst>
            </a:pP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desprecian</a:t>
            </a:r>
            <a:r>
              <a:rPr lang="es-ES" sz="2800" b="1" i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lang="es-ES" sz="2800" b="1" i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impedancias</a:t>
            </a:r>
            <a:r>
              <a:rPr lang="es-ES" sz="2800" b="1" i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transversales</a:t>
            </a:r>
            <a:r>
              <a:rPr lang="es-ES" sz="2800" b="1" i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</a:t>
            </a:r>
            <a:r>
              <a:rPr lang="es-ES" sz="2800" b="1" i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b="1" i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analizado,</a:t>
            </a:r>
            <a:r>
              <a:rPr lang="es-ES" sz="2800" b="1" i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1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</a:t>
            </a:r>
            <a:r>
              <a:rPr lang="es-ES" sz="2800" b="1" i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b="1" i="1" spc="11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lang="es-ES" sz="2800" b="1" i="1" spc="1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11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b="1" i="1" spc="11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correspondiente</a:t>
            </a:r>
            <a:r>
              <a:rPr lang="es-ES" sz="2800" b="1" i="1" spc="-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lang="es-ES" sz="2800" b="1" i="1" spc="-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1300" algn="just"/>
            <a:r>
              <a:rPr lang="es-ES" sz="2800" spc="-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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4150" marR="5080" indent="-171450" algn="just">
              <a:spcBef>
                <a:spcPts val="160"/>
              </a:spcBef>
              <a:buFontTx/>
              <a:buChar char="-"/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4150" marR="5080" indent="-171450" algn="just">
              <a:spcBef>
                <a:spcPts val="160"/>
              </a:spcBef>
              <a:buFontTx/>
              <a:buChar char="-"/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6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lnSpc>
                <a:spcPct val="95900"/>
              </a:lnSpc>
              <a:spcBef>
                <a:spcPts val="160"/>
              </a:spcBef>
            </a:pPr>
            <a:endParaRPr sz="1200" dirty="0">
              <a:latin typeface="Microsoft Sans Serif"/>
              <a:cs typeface="Microsoft Sans Serif"/>
            </a:endParaRPr>
          </a:p>
        </p:txBody>
      </p:sp>
      <p:pic>
        <p:nvPicPr>
          <p:cNvPr id="16" name="object 16"/>
          <p:cNvPicPr/>
          <p:nvPr/>
        </p:nvPicPr>
        <p:blipFill rotWithShape="1">
          <a:blip r:embed="rId2" cstate="print"/>
          <a:srcRect b="6495"/>
          <a:stretch/>
        </p:blipFill>
        <p:spPr>
          <a:xfrm>
            <a:off x="2723356" y="5575300"/>
            <a:ext cx="13639800" cy="495300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85555" y="1803400"/>
            <a:ext cx="8762999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952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50032" y="1783366"/>
            <a:ext cx="1530832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Aplicando</a:t>
            </a:r>
            <a:r>
              <a:rPr lang="es-ES" sz="2800" b="1" i="1" spc="-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condición</a:t>
            </a:r>
            <a:r>
              <a:rPr lang="es-ES" sz="2800" b="1" i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-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7757" y="2870961"/>
            <a:ext cx="87526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reemplazando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queda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44476" y="2870961"/>
            <a:ext cx="8952280" cy="2390662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09419" y="4215557"/>
            <a:ext cx="95279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Aplicando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transformada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Laplace</a:t>
            </a:r>
            <a:r>
              <a:rPr lang="es-ES" sz="2800" spc="3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Fi(s)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[Δδi(t)]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7756" y="5483478"/>
            <a:ext cx="9096719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Reemplazando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diferenciales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resolver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recordando</a:t>
            </a:r>
            <a:r>
              <a:rPr lang="es-ES" sz="2800" b="1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Δδi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(0)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nunca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varía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saltos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7756" y="6908672"/>
            <a:ext cx="854495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Resolviendo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9256" y="6671818"/>
            <a:ext cx="9270100" cy="2016796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447756" y="8466757"/>
            <a:ext cx="89818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Polinómio</a:t>
            </a:r>
            <a:r>
              <a:rPr lang="es-ES" sz="28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denominador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raíces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44475" y="1310561"/>
            <a:ext cx="8952281" cy="135132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11088" y="4711141"/>
            <a:ext cx="6324599" cy="66859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544800" y="5483478"/>
            <a:ext cx="5951955" cy="1464456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51796" y="9104008"/>
            <a:ext cx="3015360" cy="1254392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447756" y="1150360"/>
            <a:ext cx="819150" cy="100330"/>
            <a:chOff x="1006792" y="1332547"/>
            <a:chExt cx="819150" cy="100330"/>
          </a:xfrm>
        </p:grpSpPr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1555" y="1337309"/>
              <a:ext cx="809625" cy="9080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011555" y="1337309"/>
              <a:ext cx="809625" cy="90805"/>
            </a:xfrm>
            <a:custGeom>
              <a:avLst/>
              <a:gdLst/>
              <a:ahLst/>
              <a:cxnLst/>
              <a:rect l="l" t="t" r="r" b="b"/>
              <a:pathLst>
                <a:path w="809625" h="90805">
                  <a:moveTo>
                    <a:pt x="0" y="22605"/>
                  </a:moveTo>
                  <a:lnTo>
                    <a:pt x="607186" y="22605"/>
                  </a:lnTo>
                  <a:lnTo>
                    <a:pt x="607186" y="0"/>
                  </a:lnTo>
                  <a:lnTo>
                    <a:pt x="809625" y="45339"/>
                  </a:lnTo>
                  <a:lnTo>
                    <a:pt x="607186" y="90804"/>
                  </a:lnTo>
                  <a:lnTo>
                    <a:pt x="607186" y="68072"/>
                  </a:lnTo>
                  <a:lnTo>
                    <a:pt x="0" y="68072"/>
                  </a:lnTo>
                  <a:lnTo>
                    <a:pt x="0" y="226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Rectángulo 34"/>
          <p:cNvSpPr/>
          <p:nvPr/>
        </p:nvSpPr>
        <p:spPr>
          <a:xfrm>
            <a:off x="447756" y="313364"/>
            <a:ext cx="1804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Llamando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“δ”</a:t>
            </a:r>
            <a:r>
              <a:rPr lang="es-ES" sz="28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ángulo 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transmisión,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desfasaje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dos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sistema,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calcula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782281" y="948528"/>
            <a:ext cx="8681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21334">
              <a:spcBef>
                <a:spcPts val="35"/>
              </a:spcBef>
              <a:tabLst>
                <a:tab pos="2037714" algn="l"/>
              </a:tabLst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δ1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δ2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(δ1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δ2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restan)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03628" y="3045754"/>
            <a:ext cx="791092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resumen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será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1200" spc="-25" dirty="0">
                <a:latin typeface="Microsoft Sans Serif"/>
                <a:cs typeface="Microsoft Sans Serif"/>
              </a:rPr>
              <a:t>: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8454" y="3667422"/>
            <a:ext cx="18034954" cy="13651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4055" algn="ctr">
              <a:spcBef>
                <a:spcPts val="100"/>
              </a:spcBef>
            </a:pP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Condición</a:t>
            </a:r>
            <a:r>
              <a:rPr lang="es-ES" sz="2800" b="1" i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Estática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“dos”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spcBef>
                <a:spcPts val="1320"/>
              </a:spcBef>
            </a:pP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continuación</a:t>
            </a:r>
            <a:r>
              <a:rPr lang="es-ES" sz="2800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adjuntan</a:t>
            </a:r>
            <a:r>
              <a:rPr lang="es-ES" sz="2800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lang="es-ES" sz="28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r>
              <a:rPr lang="es-ES" sz="28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lang="es-ES" sz="28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ts val="1370"/>
              </a:lnSpc>
              <a:spcBef>
                <a:spcPts val="935"/>
              </a:spcBef>
              <a:tabLst>
                <a:tab pos="5786755" algn="l"/>
              </a:tabLst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Evidentemente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2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habrá</a:t>
            </a:r>
            <a:r>
              <a:rPr lang="es-ES" sz="2800" spc="2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spc="2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spc="3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habrá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otras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regiones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1631" y="2064605"/>
            <a:ext cx="7848600" cy="97504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14555" y="2964566"/>
            <a:ext cx="4572001" cy="68355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57941" y="4660726"/>
            <a:ext cx="3403200" cy="541093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7371556" y="5210496"/>
            <a:ext cx="8598546" cy="5165404"/>
            <a:chOff x="1232852" y="4095495"/>
            <a:chExt cx="4922393" cy="3225800"/>
          </a:xfrm>
        </p:grpSpPr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2852" y="4095495"/>
              <a:ext cx="4922393" cy="31432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722119" y="4141850"/>
              <a:ext cx="1943100" cy="3058160"/>
            </a:xfrm>
            <a:custGeom>
              <a:avLst/>
              <a:gdLst/>
              <a:ahLst/>
              <a:cxnLst/>
              <a:rect l="l" t="t" r="r" b="b"/>
              <a:pathLst>
                <a:path w="1943100" h="3058159">
                  <a:moveTo>
                    <a:pt x="0" y="1529079"/>
                  </a:moveTo>
                  <a:lnTo>
                    <a:pt x="701" y="1470424"/>
                  </a:lnTo>
                  <a:lnTo>
                    <a:pt x="2789" y="1412327"/>
                  </a:lnTo>
                  <a:lnTo>
                    <a:pt x="6238" y="1354828"/>
                  </a:lnTo>
                  <a:lnTo>
                    <a:pt x="11023" y="1297967"/>
                  </a:lnTo>
                  <a:lnTo>
                    <a:pt x="17119" y="1241784"/>
                  </a:lnTo>
                  <a:lnTo>
                    <a:pt x="24501" y="1186319"/>
                  </a:lnTo>
                  <a:lnTo>
                    <a:pt x="33143" y="1131610"/>
                  </a:lnTo>
                  <a:lnTo>
                    <a:pt x="43020" y="1077697"/>
                  </a:lnTo>
                  <a:lnTo>
                    <a:pt x="54108" y="1024620"/>
                  </a:lnTo>
                  <a:lnTo>
                    <a:pt x="66381" y="972419"/>
                  </a:lnTo>
                  <a:lnTo>
                    <a:pt x="79814" y="921133"/>
                  </a:lnTo>
                  <a:lnTo>
                    <a:pt x="94381" y="870801"/>
                  </a:lnTo>
                  <a:lnTo>
                    <a:pt x="110059" y="821464"/>
                  </a:lnTo>
                  <a:lnTo>
                    <a:pt x="126820" y="773160"/>
                  </a:lnTo>
                  <a:lnTo>
                    <a:pt x="144641" y="725930"/>
                  </a:lnTo>
                  <a:lnTo>
                    <a:pt x="163496" y="679813"/>
                  </a:lnTo>
                  <a:lnTo>
                    <a:pt x="183360" y="634849"/>
                  </a:lnTo>
                  <a:lnTo>
                    <a:pt x="204208" y="591077"/>
                  </a:lnTo>
                  <a:lnTo>
                    <a:pt x="226014" y="548536"/>
                  </a:lnTo>
                  <a:lnTo>
                    <a:pt x="248754" y="507267"/>
                  </a:lnTo>
                  <a:lnTo>
                    <a:pt x="272402" y="467308"/>
                  </a:lnTo>
                  <a:lnTo>
                    <a:pt x="296933" y="428701"/>
                  </a:lnTo>
                  <a:lnTo>
                    <a:pt x="322323" y="391483"/>
                  </a:lnTo>
                  <a:lnTo>
                    <a:pt x="348545" y="355695"/>
                  </a:lnTo>
                  <a:lnTo>
                    <a:pt x="375575" y="321376"/>
                  </a:lnTo>
                  <a:lnTo>
                    <a:pt x="403387" y="288566"/>
                  </a:lnTo>
                  <a:lnTo>
                    <a:pt x="431957" y="257304"/>
                  </a:lnTo>
                  <a:lnTo>
                    <a:pt x="461259" y="227631"/>
                  </a:lnTo>
                  <a:lnTo>
                    <a:pt x="491268" y="199584"/>
                  </a:lnTo>
                  <a:lnTo>
                    <a:pt x="521959" y="173206"/>
                  </a:lnTo>
                  <a:lnTo>
                    <a:pt x="553307" y="148533"/>
                  </a:lnTo>
                  <a:lnTo>
                    <a:pt x="585287" y="125607"/>
                  </a:lnTo>
                  <a:lnTo>
                    <a:pt x="617872" y="104467"/>
                  </a:lnTo>
                  <a:lnTo>
                    <a:pt x="651040" y="85153"/>
                  </a:lnTo>
                  <a:lnTo>
                    <a:pt x="719017" y="52159"/>
                  </a:lnTo>
                  <a:lnTo>
                    <a:pt x="789017" y="26941"/>
                  </a:lnTo>
                  <a:lnTo>
                    <a:pt x="860840" y="9817"/>
                  </a:lnTo>
                  <a:lnTo>
                    <a:pt x="934283" y="1104"/>
                  </a:lnTo>
                  <a:lnTo>
                    <a:pt x="971550" y="0"/>
                  </a:lnTo>
                  <a:lnTo>
                    <a:pt x="1008816" y="1104"/>
                  </a:lnTo>
                  <a:lnTo>
                    <a:pt x="1082259" y="9817"/>
                  </a:lnTo>
                  <a:lnTo>
                    <a:pt x="1154082" y="26941"/>
                  </a:lnTo>
                  <a:lnTo>
                    <a:pt x="1224082" y="52159"/>
                  </a:lnTo>
                  <a:lnTo>
                    <a:pt x="1292059" y="85153"/>
                  </a:lnTo>
                  <a:lnTo>
                    <a:pt x="1325227" y="104467"/>
                  </a:lnTo>
                  <a:lnTo>
                    <a:pt x="1357812" y="125607"/>
                  </a:lnTo>
                  <a:lnTo>
                    <a:pt x="1389792" y="148533"/>
                  </a:lnTo>
                  <a:lnTo>
                    <a:pt x="1421140" y="173206"/>
                  </a:lnTo>
                  <a:lnTo>
                    <a:pt x="1451831" y="199584"/>
                  </a:lnTo>
                  <a:lnTo>
                    <a:pt x="1481840" y="227631"/>
                  </a:lnTo>
                  <a:lnTo>
                    <a:pt x="1511142" y="257304"/>
                  </a:lnTo>
                  <a:lnTo>
                    <a:pt x="1539712" y="288566"/>
                  </a:lnTo>
                  <a:lnTo>
                    <a:pt x="1567524" y="321376"/>
                  </a:lnTo>
                  <a:lnTo>
                    <a:pt x="1594554" y="355695"/>
                  </a:lnTo>
                  <a:lnTo>
                    <a:pt x="1620776" y="391483"/>
                  </a:lnTo>
                  <a:lnTo>
                    <a:pt x="1646166" y="428701"/>
                  </a:lnTo>
                  <a:lnTo>
                    <a:pt x="1670697" y="467308"/>
                  </a:lnTo>
                  <a:lnTo>
                    <a:pt x="1694345" y="507267"/>
                  </a:lnTo>
                  <a:lnTo>
                    <a:pt x="1717085" y="548536"/>
                  </a:lnTo>
                  <a:lnTo>
                    <a:pt x="1738891" y="591077"/>
                  </a:lnTo>
                  <a:lnTo>
                    <a:pt x="1759739" y="634849"/>
                  </a:lnTo>
                  <a:lnTo>
                    <a:pt x="1779603" y="679813"/>
                  </a:lnTo>
                  <a:lnTo>
                    <a:pt x="1798458" y="725930"/>
                  </a:lnTo>
                  <a:lnTo>
                    <a:pt x="1816279" y="773160"/>
                  </a:lnTo>
                  <a:lnTo>
                    <a:pt x="1833040" y="821464"/>
                  </a:lnTo>
                  <a:lnTo>
                    <a:pt x="1848718" y="870801"/>
                  </a:lnTo>
                  <a:lnTo>
                    <a:pt x="1863285" y="921133"/>
                  </a:lnTo>
                  <a:lnTo>
                    <a:pt x="1876718" y="972419"/>
                  </a:lnTo>
                  <a:lnTo>
                    <a:pt x="1888991" y="1024620"/>
                  </a:lnTo>
                  <a:lnTo>
                    <a:pt x="1900079" y="1077697"/>
                  </a:lnTo>
                  <a:lnTo>
                    <a:pt x="1909956" y="1131610"/>
                  </a:lnTo>
                  <a:lnTo>
                    <a:pt x="1918598" y="1186319"/>
                  </a:lnTo>
                  <a:lnTo>
                    <a:pt x="1925980" y="1241784"/>
                  </a:lnTo>
                  <a:lnTo>
                    <a:pt x="1932076" y="1297967"/>
                  </a:lnTo>
                  <a:lnTo>
                    <a:pt x="1936861" y="1354828"/>
                  </a:lnTo>
                  <a:lnTo>
                    <a:pt x="1940310" y="1412327"/>
                  </a:lnTo>
                  <a:lnTo>
                    <a:pt x="1942398" y="1470424"/>
                  </a:lnTo>
                  <a:lnTo>
                    <a:pt x="1943100" y="1529079"/>
                  </a:lnTo>
                  <a:lnTo>
                    <a:pt x="1942398" y="1587727"/>
                  </a:lnTo>
                  <a:lnTo>
                    <a:pt x="1940310" y="1645816"/>
                  </a:lnTo>
                  <a:lnTo>
                    <a:pt x="1936861" y="1703308"/>
                  </a:lnTo>
                  <a:lnTo>
                    <a:pt x="1932076" y="1760162"/>
                  </a:lnTo>
                  <a:lnTo>
                    <a:pt x="1925980" y="1816340"/>
                  </a:lnTo>
                  <a:lnTo>
                    <a:pt x="1918598" y="1871801"/>
                  </a:lnTo>
                  <a:lnTo>
                    <a:pt x="1909956" y="1926506"/>
                  </a:lnTo>
                  <a:lnTo>
                    <a:pt x="1900079" y="1980415"/>
                  </a:lnTo>
                  <a:lnTo>
                    <a:pt x="1888991" y="2033489"/>
                  </a:lnTo>
                  <a:lnTo>
                    <a:pt x="1876718" y="2085688"/>
                  </a:lnTo>
                  <a:lnTo>
                    <a:pt x="1863285" y="2136972"/>
                  </a:lnTo>
                  <a:lnTo>
                    <a:pt x="1848718" y="2187303"/>
                  </a:lnTo>
                  <a:lnTo>
                    <a:pt x="1833040" y="2236639"/>
                  </a:lnTo>
                  <a:lnTo>
                    <a:pt x="1816279" y="2284942"/>
                  </a:lnTo>
                  <a:lnTo>
                    <a:pt x="1798458" y="2332172"/>
                  </a:lnTo>
                  <a:lnTo>
                    <a:pt x="1779603" y="2378290"/>
                  </a:lnTo>
                  <a:lnTo>
                    <a:pt x="1759739" y="2423255"/>
                  </a:lnTo>
                  <a:lnTo>
                    <a:pt x="1738891" y="2467029"/>
                  </a:lnTo>
                  <a:lnTo>
                    <a:pt x="1717085" y="2509571"/>
                  </a:lnTo>
                  <a:lnTo>
                    <a:pt x="1694345" y="2550842"/>
                  </a:lnTo>
                  <a:lnTo>
                    <a:pt x="1670697" y="2590802"/>
                  </a:lnTo>
                  <a:lnTo>
                    <a:pt x="1646166" y="2629412"/>
                  </a:lnTo>
                  <a:lnTo>
                    <a:pt x="1620776" y="2666632"/>
                  </a:lnTo>
                  <a:lnTo>
                    <a:pt x="1594554" y="2702423"/>
                  </a:lnTo>
                  <a:lnTo>
                    <a:pt x="1567524" y="2736744"/>
                  </a:lnTo>
                  <a:lnTo>
                    <a:pt x="1539712" y="2769557"/>
                  </a:lnTo>
                  <a:lnTo>
                    <a:pt x="1511142" y="2800822"/>
                  </a:lnTo>
                  <a:lnTo>
                    <a:pt x="1481840" y="2830498"/>
                  </a:lnTo>
                  <a:lnTo>
                    <a:pt x="1451831" y="2858547"/>
                  </a:lnTo>
                  <a:lnTo>
                    <a:pt x="1421140" y="2884929"/>
                  </a:lnTo>
                  <a:lnTo>
                    <a:pt x="1389792" y="2909604"/>
                  </a:lnTo>
                  <a:lnTo>
                    <a:pt x="1357812" y="2932533"/>
                  </a:lnTo>
                  <a:lnTo>
                    <a:pt x="1325227" y="2953676"/>
                  </a:lnTo>
                  <a:lnTo>
                    <a:pt x="1292059" y="2972993"/>
                  </a:lnTo>
                  <a:lnTo>
                    <a:pt x="1224082" y="3005992"/>
                  </a:lnTo>
                  <a:lnTo>
                    <a:pt x="1154082" y="3031213"/>
                  </a:lnTo>
                  <a:lnTo>
                    <a:pt x="1082259" y="3048340"/>
                  </a:lnTo>
                  <a:lnTo>
                    <a:pt x="1008816" y="3057055"/>
                  </a:lnTo>
                  <a:lnTo>
                    <a:pt x="971550" y="3058159"/>
                  </a:lnTo>
                  <a:lnTo>
                    <a:pt x="934283" y="3057055"/>
                  </a:lnTo>
                  <a:lnTo>
                    <a:pt x="860840" y="3048340"/>
                  </a:lnTo>
                  <a:lnTo>
                    <a:pt x="789017" y="3031213"/>
                  </a:lnTo>
                  <a:lnTo>
                    <a:pt x="719017" y="3005992"/>
                  </a:lnTo>
                  <a:lnTo>
                    <a:pt x="651040" y="2972993"/>
                  </a:lnTo>
                  <a:lnTo>
                    <a:pt x="617872" y="2953676"/>
                  </a:lnTo>
                  <a:lnTo>
                    <a:pt x="585287" y="2932533"/>
                  </a:lnTo>
                  <a:lnTo>
                    <a:pt x="553307" y="2909604"/>
                  </a:lnTo>
                  <a:lnTo>
                    <a:pt x="521959" y="2884929"/>
                  </a:lnTo>
                  <a:lnTo>
                    <a:pt x="491268" y="2858547"/>
                  </a:lnTo>
                  <a:lnTo>
                    <a:pt x="461259" y="2830498"/>
                  </a:lnTo>
                  <a:lnTo>
                    <a:pt x="431957" y="2800822"/>
                  </a:lnTo>
                  <a:lnTo>
                    <a:pt x="403387" y="2769557"/>
                  </a:lnTo>
                  <a:lnTo>
                    <a:pt x="375575" y="2736744"/>
                  </a:lnTo>
                  <a:lnTo>
                    <a:pt x="348545" y="2702423"/>
                  </a:lnTo>
                  <a:lnTo>
                    <a:pt x="322323" y="2666632"/>
                  </a:lnTo>
                  <a:lnTo>
                    <a:pt x="296933" y="2629412"/>
                  </a:lnTo>
                  <a:lnTo>
                    <a:pt x="272402" y="2590802"/>
                  </a:lnTo>
                  <a:lnTo>
                    <a:pt x="248754" y="2550842"/>
                  </a:lnTo>
                  <a:lnTo>
                    <a:pt x="226014" y="2509571"/>
                  </a:lnTo>
                  <a:lnTo>
                    <a:pt x="204208" y="2467029"/>
                  </a:lnTo>
                  <a:lnTo>
                    <a:pt x="183360" y="2423255"/>
                  </a:lnTo>
                  <a:lnTo>
                    <a:pt x="163496" y="2378290"/>
                  </a:lnTo>
                  <a:lnTo>
                    <a:pt x="144641" y="2332172"/>
                  </a:lnTo>
                  <a:lnTo>
                    <a:pt x="126820" y="2284942"/>
                  </a:lnTo>
                  <a:lnTo>
                    <a:pt x="110059" y="2236639"/>
                  </a:lnTo>
                  <a:lnTo>
                    <a:pt x="94381" y="2187303"/>
                  </a:lnTo>
                  <a:lnTo>
                    <a:pt x="79814" y="2136972"/>
                  </a:lnTo>
                  <a:lnTo>
                    <a:pt x="66381" y="2085688"/>
                  </a:lnTo>
                  <a:lnTo>
                    <a:pt x="54108" y="2033489"/>
                  </a:lnTo>
                  <a:lnTo>
                    <a:pt x="43020" y="1980415"/>
                  </a:lnTo>
                  <a:lnTo>
                    <a:pt x="33143" y="1926506"/>
                  </a:lnTo>
                  <a:lnTo>
                    <a:pt x="24501" y="1871801"/>
                  </a:lnTo>
                  <a:lnTo>
                    <a:pt x="17119" y="1816340"/>
                  </a:lnTo>
                  <a:lnTo>
                    <a:pt x="11023" y="1760162"/>
                  </a:lnTo>
                  <a:lnTo>
                    <a:pt x="6238" y="1703308"/>
                  </a:lnTo>
                  <a:lnTo>
                    <a:pt x="2789" y="1645816"/>
                  </a:lnTo>
                  <a:lnTo>
                    <a:pt x="701" y="1587727"/>
                  </a:lnTo>
                  <a:lnTo>
                    <a:pt x="0" y="1529079"/>
                  </a:lnTo>
                  <a:close/>
                </a:path>
              </a:pathLst>
            </a:custGeom>
            <a:ln w="28575">
              <a:solidFill>
                <a:srgbClr val="00AF5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99510" y="4141850"/>
              <a:ext cx="1871980" cy="3100705"/>
            </a:xfrm>
            <a:custGeom>
              <a:avLst/>
              <a:gdLst/>
              <a:ahLst/>
              <a:cxnLst/>
              <a:rect l="l" t="t" r="r" b="b"/>
              <a:pathLst>
                <a:path w="1871979" h="3100704">
                  <a:moveTo>
                    <a:pt x="0" y="1550288"/>
                  </a:moveTo>
                  <a:lnTo>
                    <a:pt x="675" y="1490821"/>
                  </a:lnTo>
                  <a:lnTo>
                    <a:pt x="2687" y="1431920"/>
                  </a:lnTo>
                  <a:lnTo>
                    <a:pt x="6010" y="1373626"/>
                  </a:lnTo>
                  <a:lnTo>
                    <a:pt x="10621" y="1315978"/>
                  </a:lnTo>
                  <a:lnTo>
                    <a:pt x="16494" y="1259017"/>
                  </a:lnTo>
                  <a:lnTo>
                    <a:pt x="23606" y="1202783"/>
                  </a:lnTo>
                  <a:lnTo>
                    <a:pt x="31933" y="1147316"/>
                  </a:lnTo>
                  <a:lnTo>
                    <a:pt x="41450" y="1092656"/>
                  </a:lnTo>
                  <a:lnTo>
                    <a:pt x="52133" y="1038844"/>
                  </a:lnTo>
                  <a:lnTo>
                    <a:pt x="63957" y="985919"/>
                  </a:lnTo>
                  <a:lnTo>
                    <a:pt x="76899" y="933922"/>
                  </a:lnTo>
                  <a:lnTo>
                    <a:pt x="90935" y="882893"/>
                  </a:lnTo>
                  <a:lnTo>
                    <a:pt x="106039" y="832871"/>
                  </a:lnTo>
                  <a:lnTo>
                    <a:pt x="122188" y="783898"/>
                  </a:lnTo>
                  <a:lnTo>
                    <a:pt x="139358" y="736013"/>
                  </a:lnTo>
                  <a:lnTo>
                    <a:pt x="157524" y="689256"/>
                  </a:lnTo>
                  <a:lnTo>
                    <a:pt x="176662" y="643668"/>
                  </a:lnTo>
                  <a:lnTo>
                    <a:pt x="196747" y="599288"/>
                  </a:lnTo>
                  <a:lnTo>
                    <a:pt x="217756" y="556157"/>
                  </a:lnTo>
                  <a:lnTo>
                    <a:pt x="239665" y="514315"/>
                  </a:lnTo>
                  <a:lnTo>
                    <a:pt x="262448" y="473802"/>
                  </a:lnTo>
                  <a:lnTo>
                    <a:pt x="286083" y="434658"/>
                  </a:lnTo>
                  <a:lnTo>
                    <a:pt x="310544" y="396923"/>
                  </a:lnTo>
                  <a:lnTo>
                    <a:pt x="335807" y="360638"/>
                  </a:lnTo>
                  <a:lnTo>
                    <a:pt x="361848" y="325843"/>
                  </a:lnTo>
                  <a:lnTo>
                    <a:pt x="388643" y="292577"/>
                  </a:lnTo>
                  <a:lnTo>
                    <a:pt x="416167" y="260881"/>
                  </a:lnTo>
                  <a:lnTo>
                    <a:pt x="444397" y="230795"/>
                  </a:lnTo>
                  <a:lnTo>
                    <a:pt x="473308" y="202359"/>
                  </a:lnTo>
                  <a:lnTo>
                    <a:pt x="502875" y="175614"/>
                  </a:lnTo>
                  <a:lnTo>
                    <a:pt x="533075" y="150599"/>
                  </a:lnTo>
                  <a:lnTo>
                    <a:pt x="563884" y="127354"/>
                  </a:lnTo>
                  <a:lnTo>
                    <a:pt x="627229" y="86337"/>
                  </a:lnTo>
                  <a:lnTo>
                    <a:pt x="692716" y="52884"/>
                  </a:lnTo>
                  <a:lnTo>
                    <a:pt x="760151" y="27316"/>
                  </a:lnTo>
                  <a:lnTo>
                    <a:pt x="829340" y="9954"/>
                  </a:lnTo>
                  <a:lnTo>
                    <a:pt x="900090" y="1119"/>
                  </a:lnTo>
                  <a:lnTo>
                    <a:pt x="935989" y="0"/>
                  </a:lnTo>
                  <a:lnTo>
                    <a:pt x="971889" y="1119"/>
                  </a:lnTo>
                  <a:lnTo>
                    <a:pt x="1042639" y="9954"/>
                  </a:lnTo>
                  <a:lnTo>
                    <a:pt x="1111828" y="27316"/>
                  </a:lnTo>
                  <a:lnTo>
                    <a:pt x="1179263" y="52884"/>
                  </a:lnTo>
                  <a:lnTo>
                    <a:pt x="1244750" y="86337"/>
                  </a:lnTo>
                  <a:lnTo>
                    <a:pt x="1308095" y="127354"/>
                  </a:lnTo>
                  <a:lnTo>
                    <a:pt x="1338904" y="150599"/>
                  </a:lnTo>
                  <a:lnTo>
                    <a:pt x="1369104" y="175614"/>
                  </a:lnTo>
                  <a:lnTo>
                    <a:pt x="1398671" y="202359"/>
                  </a:lnTo>
                  <a:lnTo>
                    <a:pt x="1427582" y="230795"/>
                  </a:lnTo>
                  <a:lnTo>
                    <a:pt x="1455812" y="260881"/>
                  </a:lnTo>
                  <a:lnTo>
                    <a:pt x="1483336" y="292577"/>
                  </a:lnTo>
                  <a:lnTo>
                    <a:pt x="1510131" y="325843"/>
                  </a:lnTo>
                  <a:lnTo>
                    <a:pt x="1536172" y="360638"/>
                  </a:lnTo>
                  <a:lnTo>
                    <a:pt x="1561435" y="396923"/>
                  </a:lnTo>
                  <a:lnTo>
                    <a:pt x="1585896" y="434658"/>
                  </a:lnTo>
                  <a:lnTo>
                    <a:pt x="1609531" y="473802"/>
                  </a:lnTo>
                  <a:lnTo>
                    <a:pt x="1632314" y="514315"/>
                  </a:lnTo>
                  <a:lnTo>
                    <a:pt x="1654223" y="556157"/>
                  </a:lnTo>
                  <a:lnTo>
                    <a:pt x="1675232" y="599288"/>
                  </a:lnTo>
                  <a:lnTo>
                    <a:pt x="1695317" y="643668"/>
                  </a:lnTo>
                  <a:lnTo>
                    <a:pt x="1714455" y="689256"/>
                  </a:lnTo>
                  <a:lnTo>
                    <a:pt x="1732621" y="736013"/>
                  </a:lnTo>
                  <a:lnTo>
                    <a:pt x="1749791" y="783898"/>
                  </a:lnTo>
                  <a:lnTo>
                    <a:pt x="1765940" y="832871"/>
                  </a:lnTo>
                  <a:lnTo>
                    <a:pt x="1781044" y="882893"/>
                  </a:lnTo>
                  <a:lnTo>
                    <a:pt x="1795080" y="933922"/>
                  </a:lnTo>
                  <a:lnTo>
                    <a:pt x="1808022" y="985919"/>
                  </a:lnTo>
                  <a:lnTo>
                    <a:pt x="1819846" y="1038844"/>
                  </a:lnTo>
                  <a:lnTo>
                    <a:pt x="1830529" y="1092656"/>
                  </a:lnTo>
                  <a:lnTo>
                    <a:pt x="1840046" y="1147316"/>
                  </a:lnTo>
                  <a:lnTo>
                    <a:pt x="1848373" y="1202783"/>
                  </a:lnTo>
                  <a:lnTo>
                    <a:pt x="1855485" y="1259017"/>
                  </a:lnTo>
                  <a:lnTo>
                    <a:pt x="1861358" y="1315978"/>
                  </a:lnTo>
                  <a:lnTo>
                    <a:pt x="1865969" y="1373626"/>
                  </a:lnTo>
                  <a:lnTo>
                    <a:pt x="1869292" y="1431920"/>
                  </a:lnTo>
                  <a:lnTo>
                    <a:pt x="1871304" y="1490821"/>
                  </a:lnTo>
                  <a:lnTo>
                    <a:pt x="1871979" y="1550288"/>
                  </a:lnTo>
                  <a:lnTo>
                    <a:pt x="1871304" y="1609756"/>
                  </a:lnTo>
                  <a:lnTo>
                    <a:pt x="1869292" y="1668658"/>
                  </a:lnTo>
                  <a:lnTo>
                    <a:pt x="1865969" y="1726953"/>
                  </a:lnTo>
                  <a:lnTo>
                    <a:pt x="1861358" y="1784602"/>
                  </a:lnTo>
                  <a:lnTo>
                    <a:pt x="1855485" y="1841565"/>
                  </a:lnTo>
                  <a:lnTo>
                    <a:pt x="1848373" y="1897801"/>
                  </a:lnTo>
                  <a:lnTo>
                    <a:pt x="1840046" y="1953270"/>
                  </a:lnTo>
                  <a:lnTo>
                    <a:pt x="1830529" y="2007932"/>
                  </a:lnTo>
                  <a:lnTo>
                    <a:pt x="1819846" y="2061747"/>
                  </a:lnTo>
                  <a:lnTo>
                    <a:pt x="1808022" y="2114675"/>
                  </a:lnTo>
                  <a:lnTo>
                    <a:pt x="1795080" y="2166676"/>
                  </a:lnTo>
                  <a:lnTo>
                    <a:pt x="1781044" y="2217708"/>
                  </a:lnTo>
                  <a:lnTo>
                    <a:pt x="1765940" y="2267734"/>
                  </a:lnTo>
                  <a:lnTo>
                    <a:pt x="1749791" y="2316711"/>
                  </a:lnTo>
                  <a:lnTo>
                    <a:pt x="1732621" y="2364600"/>
                  </a:lnTo>
                  <a:lnTo>
                    <a:pt x="1714455" y="2411361"/>
                  </a:lnTo>
                  <a:lnTo>
                    <a:pt x="1695317" y="2456953"/>
                  </a:lnTo>
                  <a:lnTo>
                    <a:pt x="1675232" y="2501337"/>
                  </a:lnTo>
                  <a:lnTo>
                    <a:pt x="1654223" y="2544473"/>
                  </a:lnTo>
                  <a:lnTo>
                    <a:pt x="1632314" y="2586319"/>
                  </a:lnTo>
                  <a:lnTo>
                    <a:pt x="1609531" y="2626836"/>
                  </a:lnTo>
                  <a:lnTo>
                    <a:pt x="1585896" y="2665985"/>
                  </a:lnTo>
                  <a:lnTo>
                    <a:pt x="1561435" y="2703724"/>
                  </a:lnTo>
                  <a:lnTo>
                    <a:pt x="1536172" y="2740013"/>
                  </a:lnTo>
                  <a:lnTo>
                    <a:pt x="1510131" y="2774813"/>
                  </a:lnTo>
                  <a:lnTo>
                    <a:pt x="1483336" y="2808083"/>
                  </a:lnTo>
                  <a:lnTo>
                    <a:pt x="1455812" y="2839783"/>
                  </a:lnTo>
                  <a:lnTo>
                    <a:pt x="1427582" y="2869873"/>
                  </a:lnTo>
                  <a:lnTo>
                    <a:pt x="1398671" y="2898313"/>
                  </a:lnTo>
                  <a:lnTo>
                    <a:pt x="1369104" y="2925062"/>
                  </a:lnTo>
                  <a:lnTo>
                    <a:pt x="1338904" y="2950081"/>
                  </a:lnTo>
                  <a:lnTo>
                    <a:pt x="1308095" y="2973329"/>
                  </a:lnTo>
                  <a:lnTo>
                    <a:pt x="1244750" y="3014353"/>
                  </a:lnTo>
                  <a:lnTo>
                    <a:pt x="1179263" y="3047811"/>
                  </a:lnTo>
                  <a:lnTo>
                    <a:pt x="1111828" y="3073383"/>
                  </a:lnTo>
                  <a:lnTo>
                    <a:pt x="1042639" y="3090748"/>
                  </a:lnTo>
                  <a:lnTo>
                    <a:pt x="971889" y="3099585"/>
                  </a:lnTo>
                  <a:lnTo>
                    <a:pt x="935989" y="3100704"/>
                  </a:lnTo>
                  <a:lnTo>
                    <a:pt x="900090" y="3099585"/>
                  </a:lnTo>
                  <a:lnTo>
                    <a:pt x="829340" y="3090748"/>
                  </a:lnTo>
                  <a:lnTo>
                    <a:pt x="760151" y="3073383"/>
                  </a:lnTo>
                  <a:lnTo>
                    <a:pt x="692716" y="3047811"/>
                  </a:lnTo>
                  <a:lnTo>
                    <a:pt x="627229" y="3014353"/>
                  </a:lnTo>
                  <a:lnTo>
                    <a:pt x="563884" y="2973329"/>
                  </a:lnTo>
                  <a:lnTo>
                    <a:pt x="533075" y="2950081"/>
                  </a:lnTo>
                  <a:lnTo>
                    <a:pt x="502875" y="2925062"/>
                  </a:lnTo>
                  <a:lnTo>
                    <a:pt x="473308" y="2898313"/>
                  </a:lnTo>
                  <a:lnTo>
                    <a:pt x="444397" y="2869873"/>
                  </a:lnTo>
                  <a:lnTo>
                    <a:pt x="416167" y="2839783"/>
                  </a:lnTo>
                  <a:lnTo>
                    <a:pt x="388643" y="2808083"/>
                  </a:lnTo>
                  <a:lnTo>
                    <a:pt x="361848" y="2774813"/>
                  </a:lnTo>
                  <a:lnTo>
                    <a:pt x="335807" y="2740013"/>
                  </a:lnTo>
                  <a:lnTo>
                    <a:pt x="310544" y="2703724"/>
                  </a:lnTo>
                  <a:lnTo>
                    <a:pt x="286083" y="2665985"/>
                  </a:lnTo>
                  <a:lnTo>
                    <a:pt x="262448" y="2626836"/>
                  </a:lnTo>
                  <a:lnTo>
                    <a:pt x="239665" y="2586319"/>
                  </a:lnTo>
                  <a:lnTo>
                    <a:pt x="217756" y="2544473"/>
                  </a:lnTo>
                  <a:lnTo>
                    <a:pt x="196747" y="2501337"/>
                  </a:lnTo>
                  <a:lnTo>
                    <a:pt x="176662" y="2456953"/>
                  </a:lnTo>
                  <a:lnTo>
                    <a:pt x="157524" y="2411361"/>
                  </a:lnTo>
                  <a:lnTo>
                    <a:pt x="139358" y="2364600"/>
                  </a:lnTo>
                  <a:lnTo>
                    <a:pt x="122188" y="2316711"/>
                  </a:lnTo>
                  <a:lnTo>
                    <a:pt x="106039" y="2267734"/>
                  </a:lnTo>
                  <a:lnTo>
                    <a:pt x="90935" y="2217708"/>
                  </a:lnTo>
                  <a:lnTo>
                    <a:pt x="76899" y="2166676"/>
                  </a:lnTo>
                  <a:lnTo>
                    <a:pt x="63957" y="2114675"/>
                  </a:lnTo>
                  <a:lnTo>
                    <a:pt x="52133" y="2061747"/>
                  </a:lnTo>
                  <a:lnTo>
                    <a:pt x="41450" y="2007932"/>
                  </a:lnTo>
                  <a:lnTo>
                    <a:pt x="31933" y="1953270"/>
                  </a:lnTo>
                  <a:lnTo>
                    <a:pt x="23606" y="1897801"/>
                  </a:lnTo>
                  <a:lnTo>
                    <a:pt x="16494" y="1841565"/>
                  </a:lnTo>
                  <a:lnTo>
                    <a:pt x="10621" y="1784602"/>
                  </a:lnTo>
                  <a:lnTo>
                    <a:pt x="6010" y="1726953"/>
                  </a:lnTo>
                  <a:lnTo>
                    <a:pt x="2687" y="1668658"/>
                  </a:lnTo>
                  <a:lnTo>
                    <a:pt x="675" y="1609756"/>
                  </a:lnTo>
                  <a:lnTo>
                    <a:pt x="0" y="1550288"/>
                  </a:lnTo>
                  <a:close/>
                </a:path>
              </a:pathLst>
            </a:custGeom>
            <a:ln w="28575">
              <a:solidFill>
                <a:srgbClr val="E26C09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140585" y="4366005"/>
              <a:ext cx="2963545" cy="2955290"/>
            </a:xfrm>
            <a:custGeom>
              <a:avLst/>
              <a:gdLst/>
              <a:ahLst/>
              <a:cxnLst/>
              <a:rect l="l" t="t" r="r" b="b"/>
              <a:pathLst>
                <a:path w="2963545" h="2955290">
                  <a:moveTo>
                    <a:pt x="1793875" y="2955290"/>
                  </a:moveTo>
                  <a:lnTo>
                    <a:pt x="1793875" y="50164"/>
                  </a:lnTo>
                </a:path>
                <a:path w="2963545" h="2955290">
                  <a:moveTo>
                    <a:pt x="2963544" y="2885440"/>
                  </a:moveTo>
                  <a:lnTo>
                    <a:pt x="2952115" y="50164"/>
                  </a:lnTo>
                </a:path>
                <a:path w="2963545" h="2955290">
                  <a:moveTo>
                    <a:pt x="11429" y="2835275"/>
                  </a:moveTo>
                  <a:lnTo>
                    <a:pt x="0" y="0"/>
                  </a:lnTo>
                </a:path>
                <a:path w="2963545" h="2955290">
                  <a:moveTo>
                    <a:pt x="1154429" y="2835275"/>
                  </a:moveTo>
                  <a:lnTo>
                    <a:pt x="1143000" y="0"/>
                  </a:lnTo>
                </a:path>
              </a:pathLst>
            </a:custGeom>
            <a:ln w="190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141220" y="6498843"/>
              <a:ext cx="1142365" cy="63500"/>
            </a:xfrm>
            <a:custGeom>
              <a:avLst/>
              <a:gdLst/>
              <a:ahLst/>
              <a:cxnLst/>
              <a:rect l="l" t="t" r="r" b="b"/>
              <a:pathLst>
                <a:path w="1142364" h="63500">
                  <a:moveTo>
                    <a:pt x="1053403" y="44528"/>
                  </a:moveTo>
                  <a:lnTo>
                    <a:pt x="1014984" y="63118"/>
                  </a:lnTo>
                  <a:lnTo>
                    <a:pt x="1114286" y="44703"/>
                  </a:lnTo>
                  <a:lnTo>
                    <a:pt x="1066038" y="44703"/>
                  </a:lnTo>
                  <a:lnTo>
                    <a:pt x="1053403" y="44528"/>
                  </a:lnTo>
                  <a:close/>
                </a:path>
                <a:path w="1142364" h="63500">
                  <a:moveTo>
                    <a:pt x="127381" y="0"/>
                  </a:moveTo>
                  <a:lnTo>
                    <a:pt x="0" y="23622"/>
                  </a:lnTo>
                  <a:lnTo>
                    <a:pt x="126618" y="50800"/>
                  </a:lnTo>
                  <a:lnTo>
                    <a:pt x="88776" y="31164"/>
                  </a:lnTo>
                  <a:lnTo>
                    <a:pt x="76073" y="30987"/>
                  </a:lnTo>
                  <a:lnTo>
                    <a:pt x="76327" y="18287"/>
                  </a:lnTo>
                  <a:lnTo>
                    <a:pt x="89390" y="18287"/>
                  </a:lnTo>
                  <a:lnTo>
                    <a:pt x="127381" y="0"/>
                  </a:lnTo>
                  <a:close/>
                </a:path>
                <a:path w="1142364" h="63500">
                  <a:moveTo>
                    <a:pt x="1066165" y="38353"/>
                  </a:moveTo>
                  <a:lnTo>
                    <a:pt x="1053403" y="44528"/>
                  </a:lnTo>
                  <a:lnTo>
                    <a:pt x="1066038" y="44703"/>
                  </a:lnTo>
                  <a:lnTo>
                    <a:pt x="1066165" y="38353"/>
                  </a:lnTo>
                  <a:close/>
                </a:path>
                <a:path w="1142364" h="63500">
                  <a:moveTo>
                    <a:pt x="1015746" y="12318"/>
                  </a:moveTo>
                  <a:lnTo>
                    <a:pt x="1053525" y="31827"/>
                  </a:lnTo>
                  <a:lnTo>
                    <a:pt x="1066292" y="32003"/>
                  </a:lnTo>
                  <a:lnTo>
                    <a:pt x="1066038" y="44703"/>
                  </a:lnTo>
                  <a:lnTo>
                    <a:pt x="1114286" y="44703"/>
                  </a:lnTo>
                  <a:lnTo>
                    <a:pt x="1142365" y="39497"/>
                  </a:lnTo>
                  <a:lnTo>
                    <a:pt x="1015746" y="12318"/>
                  </a:lnTo>
                  <a:close/>
                </a:path>
                <a:path w="1142364" h="63500">
                  <a:moveTo>
                    <a:pt x="89025" y="18463"/>
                  </a:moveTo>
                  <a:lnTo>
                    <a:pt x="76200" y="24637"/>
                  </a:lnTo>
                  <a:lnTo>
                    <a:pt x="88776" y="31164"/>
                  </a:lnTo>
                  <a:lnTo>
                    <a:pt x="1053403" y="44528"/>
                  </a:lnTo>
                  <a:lnTo>
                    <a:pt x="1066165" y="38353"/>
                  </a:lnTo>
                  <a:lnTo>
                    <a:pt x="1053525" y="31827"/>
                  </a:lnTo>
                  <a:lnTo>
                    <a:pt x="89025" y="18463"/>
                  </a:lnTo>
                  <a:close/>
                </a:path>
                <a:path w="1142364" h="63500">
                  <a:moveTo>
                    <a:pt x="1053525" y="31827"/>
                  </a:moveTo>
                  <a:lnTo>
                    <a:pt x="1066165" y="38353"/>
                  </a:lnTo>
                  <a:lnTo>
                    <a:pt x="1066292" y="32003"/>
                  </a:lnTo>
                  <a:lnTo>
                    <a:pt x="1053525" y="31827"/>
                  </a:lnTo>
                  <a:close/>
                </a:path>
                <a:path w="1142364" h="63500">
                  <a:moveTo>
                    <a:pt x="76200" y="24637"/>
                  </a:moveTo>
                  <a:lnTo>
                    <a:pt x="76073" y="30987"/>
                  </a:lnTo>
                  <a:lnTo>
                    <a:pt x="88776" y="31164"/>
                  </a:lnTo>
                  <a:lnTo>
                    <a:pt x="76200" y="24637"/>
                  </a:lnTo>
                  <a:close/>
                </a:path>
                <a:path w="1142364" h="63500">
                  <a:moveTo>
                    <a:pt x="76327" y="18287"/>
                  </a:moveTo>
                  <a:lnTo>
                    <a:pt x="76200" y="24637"/>
                  </a:lnTo>
                  <a:lnTo>
                    <a:pt x="89025" y="18463"/>
                  </a:lnTo>
                  <a:lnTo>
                    <a:pt x="76327" y="18287"/>
                  </a:lnTo>
                  <a:close/>
                </a:path>
                <a:path w="1142364" h="63500">
                  <a:moveTo>
                    <a:pt x="89390" y="18287"/>
                  </a:moveTo>
                  <a:lnTo>
                    <a:pt x="76327" y="18287"/>
                  </a:lnTo>
                  <a:lnTo>
                    <a:pt x="89025" y="18463"/>
                  </a:lnTo>
                  <a:lnTo>
                    <a:pt x="89390" y="18287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58590" y="7049515"/>
              <a:ext cx="1157605" cy="50800"/>
            </a:xfrm>
            <a:custGeom>
              <a:avLst/>
              <a:gdLst/>
              <a:ahLst/>
              <a:cxnLst/>
              <a:rect l="l" t="t" r="r" b="b"/>
              <a:pathLst>
                <a:path w="1157604" h="50800">
                  <a:moveTo>
                    <a:pt x="127000" y="0"/>
                  </a:moveTo>
                  <a:lnTo>
                    <a:pt x="0" y="25399"/>
                  </a:lnTo>
                  <a:lnTo>
                    <a:pt x="127000" y="50799"/>
                  </a:lnTo>
                  <a:lnTo>
                    <a:pt x="88900" y="31749"/>
                  </a:lnTo>
                  <a:lnTo>
                    <a:pt x="76200" y="31749"/>
                  </a:lnTo>
                  <a:lnTo>
                    <a:pt x="76200" y="19049"/>
                  </a:lnTo>
                  <a:lnTo>
                    <a:pt x="88900" y="19049"/>
                  </a:lnTo>
                  <a:lnTo>
                    <a:pt x="127000" y="0"/>
                  </a:lnTo>
                  <a:close/>
                </a:path>
                <a:path w="1157604" h="50800">
                  <a:moveTo>
                    <a:pt x="1081405" y="25399"/>
                  </a:moveTo>
                  <a:lnTo>
                    <a:pt x="1030605" y="50799"/>
                  </a:lnTo>
                  <a:lnTo>
                    <a:pt x="1125855" y="31749"/>
                  </a:lnTo>
                  <a:lnTo>
                    <a:pt x="1081405" y="31749"/>
                  </a:lnTo>
                  <a:lnTo>
                    <a:pt x="1081405" y="25399"/>
                  </a:lnTo>
                  <a:close/>
                </a:path>
                <a:path w="1157604" h="50800">
                  <a:moveTo>
                    <a:pt x="76200" y="25399"/>
                  </a:moveTo>
                  <a:lnTo>
                    <a:pt x="76200" y="31749"/>
                  </a:lnTo>
                  <a:lnTo>
                    <a:pt x="88900" y="31749"/>
                  </a:lnTo>
                  <a:lnTo>
                    <a:pt x="76200" y="25399"/>
                  </a:lnTo>
                  <a:close/>
                </a:path>
                <a:path w="1157604" h="50800">
                  <a:moveTo>
                    <a:pt x="1068705" y="19049"/>
                  </a:moveTo>
                  <a:lnTo>
                    <a:pt x="88900" y="19049"/>
                  </a:lnTo>
                  <a:lnTo>
                    <a:pt x="76200" y="25399"/>
                  </a:lnTo>
                  <a:lnTo>
                    <a:pt x="88900" y="31749"/>
                  </a:lnTo>
                  <a:lnTo>
                    <a:pt x="1068705" y="31749"/>
                  </a:lnTo>
                  <a:lnTo>
                    <a:pt x="1081405" y="25399"/>
                  </a:lnTo>
                  <a:lnTo>
                    <a:pt x="1068705" y="19049"/>
                  </a:lnTo>
                  <a:close/>
                </a:path>
                <a:path w="1157604" h="50800">
                  <a:moveTo>
                    <a:pt x="1125855" y="19049"/>
                  </a:moveTo>
                  <a:lnTo>
                    <a:pt x="1081405" y="19049"/>
                  </a:lnTo>
                  <a:lnTo>
                    <a:pt x="1081405" y="31749"/>
                  </a:lnTo>
                  <a:lnTo>
                    <a:pt x="1125855" y="31749"/>
                  </a:lnTo>
                  <a:lnTo>
                    <a:pt x="1157605" y="25399"/>
                  </a:lnTo>
                  <a:lnTo>
                    <a:pt x="1125855" y="19049"/>
                  </a:lnTo>
                  <a:close/>
                </a:path>
                <a:path w="1157604" h="50800">
                  <a:moveTo>
                    <a:pt x="88900" y="19049"/>
                  </a:moveTo>
                  <a:lnTo>
                    <a:pt x="76200" y="19049"/>
                  </a:lnTo>
                  <a:lnTo>
                    <a:pt x="76200" y="25399"/>
                  </a:lnTo>
                  <a:lnTo>
                    <a:pt x="88900" y="19049"/>
                  </a:lnTo>
                  <a:close/>
                </a:path>
                <a:path w="1157604" h="50800">
                  <a:moveTo>
                    <a:pt x="1030605" y="0"/>
                  </a:moveTo>
                  <a:lnTo>
                    <a:pt x="1081405" y="25399"/>
                  </a:lnTo>
                  <a:lnTo>
                    <a:pt x="1081405" y="19049"/>
                  </a:lnTo>
                  <a:lnTo>
                    <a:pt x="1125855" y="19049"/>
                  </a:lnTo>
                  <a:lnTo>
                    <a:pt x="103060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Rectángulo 29"/>
          <p:cNvSpPr/>
          <p:nvPr/>
        </p:nvSpPr>
        <p:spPr>
          <a:xfrm>
            <a:off x="523838" y="198641"/>
            <a:ext cx="182441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marR="6350" indent="-127000" algn="just">
              <a:spcBef>
                <a:spcPts val="195"/>
              </a:spcBef>
              <a:buChar char="-"/>
              <a:tabLst>
                <a:tab pos="165100" algn="l"/>
                <a:tab pos="995680" algn="l"/>
              </a:tabLst>
            </a:pP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lang="es-ES" sz="2800" spc="2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(D1</a:t>
            </a:r>
            <a:r>
              <a:rPr lang="es-ES" sz="2800" b="1" spc="2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2800" b="1" spc="2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D2)</a:t>
            </a:r>
            <a:r>
              <a:rPr lang="es-ES" sz="2800" b="1" spc="2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</a:t>
            </a:r>
            <a:r>
              <a:rPr lang="es-ES" sz="2800" b="1" spc="2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2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2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raíces</a:t>
            </a:r>
            <a:r>
              <a:rPr lang="es-ES" sz="2800" spc="2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s2</a:t>
            </a:r>
            <a:r>
              <a:rPr lang="es-ES" sz="2800" b="1" spc="2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2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s3</a:t>
            </a:r>
            <a:r>
              <a:rPr lang="es-ES" sz="2800" b="1" spc="2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2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reales</a:t>
            </a:r>
            <a:r>
              <a:rPr lang="es-ES" sz="2800" spc="2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2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r>
              <a:rPr lang="es-ES" sz="2800" spc="2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2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exponencialmente 	creciente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Inestable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buFont typeface="Microsoft Sans Serif"/>
              <a:buChar char="-"/>
            </a:pP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marR="5080" indent="-76200" algn="just">
              <a:buChar char="-"/>
              <a:tabLst>
                <a:tab pos="88900" algn="l"/>
                <a:tab pos="149225" algn="l"/>
                <a:tab pos="1275715" algn="l"/>
                <a:tab pos="4780915" algn="l"/>
              </a:tabLst>
            </a:pP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Si</a:t>
            </a:r>
            <a:r>
              <a:rPr lang="es-ES" sz="2800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(D1</a:t>
            </a:r>
            <a:r>
              <a:rPr lang="es-ES" sz="2800" b="1" spc="3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2800" b="1" spc="3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D2)</a:t>
            </a:r>
            <a:r>
              <a:rPr lang="es-ES" sz="2800" b="1" spc="3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</a:t>
            </a:r>
            <a:r>
              <a:rPr lang="es-ES" sz="2800" b="1" spc="3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3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3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raíces</a:t>
            </a:r>
            <a:r>
              <a:rPr lang="es-ES" sz="2800" spc="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s2</a:t>
            </a:r>
            <a:r>
              <a:rPr lang="es-ES" sz="2800" b="1" spc="3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3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s3</a:t>
            </a:r>
            <a:r>
              <a:rPr lang="es-ES" sz="2800" b="1" spc="3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3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imaginarias</a:t>
            </a:r>
            <a:r>
              <a:rPr lang="es-ES" sz="2800" spc="3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puras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y</a:t>
            </a:r>
            <a:r>
              <a:rPr lang="es-ES" sz="2800" spc="3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oscilación</a:t>
            </a:r>
            <a:r>
              <a:rPr lang="es-ES" sz="2800" spc="3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3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amortiguada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Oscilatorio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341112" y="5668520"/>
            <a:ext cx="6363798" cy="3401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0355" marR="68580" algn="just">
              <a:lnSpc>
                <a:spcPct val="95900"/>
              </a:lnSpc>
              <a:spcBef>
                <a:spcPts val="95"/>
              </a:spcBef>
            </a:pP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s-ES" sz="2800" b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b="1" spc="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b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b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particular, la estabilidad</a:t>
            </a:r>
            <a:r>
              <a:rPr lang="es-ES" sz="2800" b="1" spc="3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depende de </a:t>
            </a:r>
            <a:r>
              <a:rPr lang="es-ES" sz="28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relaciones</a:t>
            </a:r>
            <a:r>
              <a:rPr lang="es-ES" sz="2800" b="1" spc="3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b="1" spc="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spc="3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derivadas</a:t>
            </a:r>
            <a:r>
              <a:rPr lang="es-ES" sz="2800" b="1" spc="3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3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spc="3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potencias</a:t>
            </a:r>
            <a:r>
              <a:rPr lang="es-ES" sz="2800" b="1" spc="3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lang="es-ES" sz="2800" b="1" spc="3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3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delta</a:t>
            </a:r>
            <a:r>
              <a:rPr lang="es-ES" sz="2800" b="1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spc="3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3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relaciones</a:t>
            </a:r>
            <a:r>
              <a:rPr lang="es-ES" sz="28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</a:t>
            </a:r>
            <a:r>
              <a:rPr lang="es-ES"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inercia</a:t>
            </a:r>
            <a:r>
              <a:rPr lang="es-ES" sz="2800" b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lang="es-ES" sz="28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máquinas.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3639" y="1256047"/>
            <a:ext cx="10815518" cy="71814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3130" lvl="2" indent="-720725" algn="just">
              <a:spcBef>
                <a:spcPts val="100"/>
              </a:spcBef>
              <a:buAutoNum type="arabicPeriod"/>
              <a:tabLst>
                <a:tab pos="913130" algn="l"/>
              </a:tabLst>
            </a:pP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b="1" i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AISLADA: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255" algn="just">
              <a:spcBef>
                <a:spcPts val="1415"/>
              </a:spcBef>
            </a:pP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directamente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bornes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fijada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3130" lvl="2" indent="-720725" algn="just">
              <a:buAutoNum type="arabicPeriod" startAt="2"/>
              <a:tabLst>
                <a:tab pos="913130" algn="l"/>
              </a:tabLst>
            </a:pP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INTERCONECTADA: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7620" algn="just">
              <a:spcBef>
                <a:spcPts val="1415"/>
              </a:spcBef>
            </a:pP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1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lang="es-ES" sz="28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impuesta</a:t>
            </a:r>
            <a:r>
              <a:rPr lang="es-ES" sz="2800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1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spc="1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</a:t>
            </a:r>
            <a:r>
              <a:rPr lang="es-ES" sz="2800" spc="1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lang="es-ES" sz="2800" spc="1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spc="1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afecta</a:t>
            </a:r>
            <a:r>
              <a:rPr lang="es-ES" sz="2800" spc="43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43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43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4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43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bornes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spc="4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43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4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4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43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</a:t>
            </a:r>
            <a:r>
              <a:rPr lang="es-ES" sz="2800" spc="4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4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43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spc="43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lang="es-ES" sz="2800" spc="4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definidas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directamente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conjunto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generadoras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presentes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48970" lvl="2" indent="-456565" algn="just">
              <a:spcBef>
                <a:spcPts val="1280"/>
              </a:spcBef>
              <a:buClr>
                <a:srgbClr val="000000"/>
              </a:buClr>
              <a:buSzPct val="85714"/>
              <a:buFont typeface="Arial"/>
              <a:buAutoNum type="arabicPeriod" startAt="3"/>
              <a:tabLst>
                <a:tab pos="648970" algn="l"/>
              </a:tabLst>
            </a:pP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b="1" i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conectada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RIGIDA: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0160" algn="just">
              <a:spcBef>
                <a:spcPts val="1410"/>
              </a:spcBef>
            </a:pP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define</a:t>
            </a:r>
            <a:r>
              <a:rPr lang="es-ES" sz="28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spc="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rígida</a:t>
            </a:r>
            <a:r>
              <a:rPr lang="es-ES" sz="28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lang="es-ES" sz="2800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potente</a:t>
            </a:r>
            <a:r>
              <a:rPr lang="es-ES"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comparación</a:t>
            </a:r>
            <a:r>
              <a:rPr lang="es-ES" sz="28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módulo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Rígida</a:t>
            </a:r>
            <a:r>
              <a:rPr lang="es-ES" sz="28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lang="es-ES" sz="2800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lang="es-ES" sz="2800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1100" y="8439567"/>
            <a:ext cx="18361279" cy="192809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lang="es-ES" sz="2800" b="1" i="1" spc="3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lang="es-ES" sz="2800" b="1" i="1" spc="3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3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3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i="1" spc="3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b="1" i="1" spc="3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conectada</a:t>
            </a:r>
            <a:r>
              <a:rPr lang="es-ES" sz="2800" b="1" i="1" spc="3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3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3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b="1" i="1" spc="3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rígida</a:t>
            </a:r>
            <a:r>
              <a:rPr lang="es-ES" sz="2800" b="1" i="1" spc="3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(U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285"/>
              </a:spcBef>
            </a:pP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b="1" u="sng" dirty="0">
                <a:solidFill>
                  <a:schemeClr val="tx1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p”</a:t>
            </a:r>
            <a:r>
              <a:rPr lang="es-ES" sz="2800" b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“δ”</a:t>
            </a:r>
            <a:r>
              <a:rPr lang="es-ES" sz="2800" b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parámetros</a:t>
            </a:r>
            <a:r>
              <a:rPr lang="es-ES" sz="28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“U”</a:t>
            </a:r>
            <a:r>
              <a:rPr lang="es-ES" sz="2800" b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60"/>
              </a:spcBef>
            </a:pP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91356" y="840577"/>
            <a:ext cx="4724400" cy="41547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14956" y="1536700"/>
            <a:ext cx="6884230" cy="690080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235254" y="304657"/>
            <a:ext cx="1836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>
              <a:spcBef>
                <a:spcPts val="25"/>
              </a:spcBef>
            </a:pP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10. Funcionamiento</a:t>
            </a:r>
            <a:r>
              <a:rPr lang="es-ES" sz="3600" b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36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lang="es-ES" sz="36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sincrónico</a:t>
            </a:r>
            <a:r>
              <a:rPr lang="es-ES" sz="3600" b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conectado</a:t>
            </a:r>
            <a:r>
              <a:rPr lang="es-ES" sz="3600" b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36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36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red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586638" y="7612504"/>
            <a:ext cx="1183703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lang="es-ES" sz="2800" b="1" i="1" spc="-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2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99756" y="1612900"/>
            <a:ext cx="10210799" cy="58674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61156" y="304733"/>
            <a:ext cx="18135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/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3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spc="3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spc="3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continuación</a:t>
            </a:r>
            <a:r>
              <a:rPr lang="es-ES" sz="2800" b="1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</a:t>
            </a:r>
            <a:r>
              <a:rPr lang="es-ES" sz="2800" spc="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3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lang="es-ES" sz="2800" spc="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lang="es-ES" sz="2800" spc="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6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lang="es-ES" sz="2800" spc="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sincrónica,</a:t>
            </a:r>
            <a:r>
              <a:rPr lang="es-ES" sz="2800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lang="es-ES" sz="2800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</a:t>
            </a:r>
            <a:r>
              <a:rPr lang="es-ES" sz="2800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lang="es-ES" sz="2800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lang="es-ES" sz="2800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anterior,</a:t>
            </a:r>
            <a:r>
              <a:rPr lang="es-ES" sz="2800" spc="8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aplicando</a:t>
            </a:r>
            <a:r>
              <a:rPr lang="es-ES" sz="2800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última</a:t>
            </a:r>
            <a:r>
              <a:rPr lang="es-ES" sz="2800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ecuación.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84956" y="1689100"/>
            <a:ext cx="18211800" cy="855811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7620" algn="just">
              <a:spcBef>
                <a:spcPts val="195"/>
              </a:spcBef>
            </a:pP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</a:t>
            </a:r>
            <a:r>
              <a:rPr lang="es-ES" sz="2800" spc="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</a:t>
            </a:r>
            <a:r>
              <a:rPr lang="es-ES" sz="2800" spc="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</a:t>
            </a:r>
            <a:r>
              <a:rPr lang="es-ES" sz="2800" spc="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conectada</a:t>
            </a:r>
            <a:r>
              <a:rPr lang="es-ES" sz="2800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rígida</a:t>
            </a:r>
            <a:r>
              <a:rPr lang="es-ES" sz="2800" spc="1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Infinita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1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lang="es-ES" sz="2800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implica</a:t>
            </a:r>
            <a:r>
              <a:rPr lang="es-ES" sz="2800" spc="1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1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lang="es-ES" sz="2800" spc="1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1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1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b="1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Variaciones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impulso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b="1" i="1" spc="-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lang="es-ES" sz="2800" b="1" i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endParaRPr lang="es-ES" sz="2800" b="1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2065" algn="just">
              <a:spcBef>
                <a:spcPts val="1370"/>
              </a:spcBef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Supóngase</a:t>
            </a:r>
            <a:r>
              <a:rPr lang="es-ES"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2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lang="es-ES" sz="2800" spc="2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lang="es-ES"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spc="2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manteniendo</a:t>
            </a:r>
            <a:r>
              <a:rPr lang="es-ES" sz="2800" spc="2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suponiendo</a:t>
            </a:r>
            <a:r>
              <a:rPr lang="es-ES"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lang="es-ES"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</a:t>
            </a:r>
            <a:r>
              <a:rPr lang="es-ES"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paulatino</a:t>
            </a:r>
            <a:r>
              <a:rPr lang="es-ES"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lento</a:t>
            </a:r>
            <a:r>
              <a:rPr lang="es-ES"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permanece</a:t>
            </a:r>
            <a:r>
              <a:rPr lang="es-ES" sz="2800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lang="es-ES"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“P”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delta.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2065" algn="just"/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Traducido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verse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incremento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módulo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ello</a:t>
            </a:r>
            <a:r>
              <a:rPr lang="es-ES"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suceda</a:t>
            </a:r>
            <a:r>
              <a:rPr lang="es-ES"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exitación</a:t>
            </a:r>
            <a:r>
              <a:rPr lang="es-ES"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lang="es-ES"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deslizarse</a:t>
            </a:r>
            <a:r>
              <a:rPr lang="es-ES"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lang="es-ES"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círculo</a:t>
            </a:r>
            <a:r>
              <a:rPr lang="es-ES"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radio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(Ep/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xd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exitación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forma,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implica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“δ”,</a:t>
            </a:r>
            <a:r>
              <a:rPr lang="es-ES" sz="2800" b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s-ES" sz="2800" b="1" u="sng" spc="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u="sng" spc="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90º</a:t>
            </a:r>
            <a:r>
              <a:rPr lang="es-ES" sz="2800" b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28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círculo</a:t>
            </a:r>
            <a:r>
              <a:rPr lang="es-ES"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color</a:t>
            </a:r>
            <a:r>
              <a:rPr lang="es-ES" sz="2800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azul</a:t>
            </a:r>
            <a:r>
              <a:rPr lang="es-ES"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representan</a:t>
            </a:r>
            <a:r>
              <a:rPr lang="es-ES"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puntos</a:t>
            </a:r>
            <a:r>
              <a:rPr lang="es-ES"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cuales</a:t>
            </a:r>
            <a:r>
              <a:rPr lang="es-ES"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(Ep/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xd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determinado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84956" y="469900"/>
            <a:ext cx="1821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14935" algn="just">
              <a:spcBef>
                <a:spcPts val="120"/>
              </a:spcBef>
            </a:pP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11. Modificación</a:t>
            </a:r>
            <a:r>
              <a:rPr lang="es-ES" sz="3600" b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36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</a:t>
            </a:r>
            <a:r>
              <a:rPr lang="es-ES" sz="36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36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frente</a:t>
            </a:r>
            <a:r>
              <a:rPr lang="es-ES" sz="36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36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cambios</a:t>
            </a:r>
            <a:r>
              <a:rPr lang="es-ES" sz="36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lentos</a:t>
            </a:r>
            <a:r>
              <a:rPr lang="es-ES" sz="3600" b="1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pequeños</a:t>
            </a:r>
            <a:r>
              <a:rPr lang="es-ES" sz="3600" b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36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36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lang="es-ES" sz="3600" b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endParaRPr lang="es-E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4154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3556" y="691388"/>
            <a:ext cx="18059400" cy="88678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verdes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representan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espacio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geométrico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lang="es-ES"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estados</a:t>
            </a:r>
            <a:r>
              <a:rPr lang="es-ES"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08899" y="2610477"/>
            <a:ext cx="538625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7945" algn="just">
              <a:spcBef>
                <a:spcPts val="195"/>
              </a:spcBef>
            </a:pP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6: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2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sincrónica-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exitación</a:t>
            </a:r>
            <a:r>
              <a:rPr lang="es-ES"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constate</a:t>
            </a:r>
            <a:r>
              <a:rPr lang="es-ES" sz="1800" b="1" i="1" spc="-1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lang="es-ES" sz="1800" dirty="0">
              <a:latin typeface="Arial"/>
              <a:cs typeface="Arial"/>
            </a:endParaRPr>
          </a:p>
        </p:txBody>
      </p:sp>
      <p:pic>
        <p:nvPicPr>
          <p:cNvPr id="14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95156" y="1953097"/>
            <a:ext cx="6985376" cy="5534449"/>
          </a:xfrm>
          <a:prstGeom prst="rect">
            <a:avLst/>
          </a:prstGeom>
        </p:spPr>
      </p:pic>
      <p:sp>
        <p:nvSpPr>
          <p:cNvPr id="15" name="object 6"/>
          <p:cNvSpPr txBox="1"/>
          <p:nvPr/>
        </p:nvSpPr>
        <p:spPr>
          <a:xfrm>
            <a:off x="513556" y="7999399"/>
            <a:ext cx="17761642" cy="224356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inicial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graficado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color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negro,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graficado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rojo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350" algn="just">
              <a:spcBef>
                <a:spcPts val="470"/>
              </a:spcBef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Observese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ángulos</a:t>
            </a:r>
            <a:r>
              <a:rPr lang="es-ES"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ϕ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potencias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suministra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1656" y="7023100"/>
            <a:ext cx="17983200" cy="304121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13970" algn="just">
              <a:spcBef>
                <a:spcPts val="195"/>
              </a:spcBef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Supóngase</a:t>
            </a:r>
            <a:r>
              <a:rPr lang="es-ES" sz="2800" spc="2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2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lang="es-ES"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spc="2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3970" algn="just">
              <a:spcBef>
                <a:spcPts val="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</a:t>
            </a:r>
            <a:r>
              <a:rPr lang="es-ES" sz="2800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(Ep/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xd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i="1" spc="1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toma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diferentes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deslizándose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recta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define</a:t>
            </a:r>
            <a:r>
              <a:rPr lang="es-ES"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1200" b="1" i="1" spc="-1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37356" y="469900"/>
            <a:ext cx="18211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6985" algn="just"/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Cambios</a:t>
            </a:r>
            <a:r>
              <a:rPr lang="es-ES" sz="2800" b="1" i="1" spc="4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4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40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b="1" i="1" spc="4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4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b="1" i="1" spc="41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4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b="1" i="1" spc="40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b="1" i="1" spc="40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impulso</a:t>
            </a:r>
            <a:r>
              <a:rPr lang="es-ES" sz="2800" b="1" i="1" spc="-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b="1" i="1" spc="-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lang="es-ES" sz="2800" b="1" i="1" spc="-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b="1" i="1" spc="-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</a:t>
            </a:r>
            <a:endParaRPr lang="es-ES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63407" y="1323293"/>
            <a:ext cx="7559698" cy="5699807"/>
          </a:xfrm>
          <a:prstGeom prst="rect">
            <a:avLst/>
          </a:prstGeom>
        </p:spPr>
      </p:pic>
      <p:sp>
        <p:nvSpPr>
          <p:cNvPr id="5" name="object 11"/>
          <p:cNvSpPr txBox="1"/>
          <p:nvPr/>
        </p:nvSpPr>
        <p:spPr>
          <a:xfrm>
            <a:off x="1345620" y="2682832"/>
            <a:ext cx="4417787" cy="2609048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R="5080" indent="11113" algn="just">
              <a:spcBef>
                <a:spcPts val="185"/>
              </a:spcBef>
            </a:pP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7: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2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Exitación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</TotalTime>
  <Words>3970</Words>
  <Application>Microsoft Office PowerPoint</Application>
  <PresentationFormat>Personalizado</PresentationFormat>
  <Paragraphs>360</Paragraphs>
  <Slides>36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5" baseType="lpstr">
      <vt:lpstr>Arial</vt:lpstr>
      <vt:lpstr>Calibri</vt:lpstr>
      <vt:lpstr>Cambria Math</vt:lpstr>
      <vt:lpstr>Microsoft Sans Serif</vt:lpstr>
      <vt:lpstr>Symbol</vt:lpstr>
      <vt:lpstr>Tahoma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Nacional de San Juan</dc:title>
  <dc:creator>usuario</dc:creator>
  <cp:lastModifiedBy>User</cp:lastModifiedBy>
  <cp:revision>106</cp:revision>
  <dcterms:created xsi:type="dcterms:W3CDTF">2024-01-04T19:53:20Z</dcterms:created>
  <dcterms:modified xsi:type="dcterms:W3CDTF">2024-06-27T17:51:32Z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2020-07-10T00:00:00Z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2024-01-04T00:00:00Z</vt:filetime>
  </property>
  <property fmtid="{D5CDD505-2E9C-101B-9397-08002B2CF9AE}" pid="5" name="Producer">
    <vt:lpwstr>Microsoft® Word 2010</vt:lpwstr>
  </property>
</Properties>
</file>